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491" r:id="rId2"/>
    <p:sldId id="492" r:id="rId3"/>
    <p:sldId id="493" r:id="rId4"/>
    <p:sldId id="494" r:id="rId5"/>
    <p:sldId id="495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7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5BC7D-3C90-456B-BB8F-A2853345905D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D24FE-F02F-4E9E-83B9-980A28E0DF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361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AC29F-167E-408E-8190-566AA8CE9AA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67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AC29F-167E-408E-8190-566AA8CE9AA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193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AC29F-167E-408E-8190-566AA8CE9AA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612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AC29F-167E-408E-8190-566AA8CE9AA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3511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AC29F-167E-408E-8190-566AA8CE9AA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085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A8E9F-24B5-8D89-8546-0F98F9512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5C14C7-5B54-D65A-8C37-22ABF0CF30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C27BC9-BA9A-7266-C944-6BFFE915D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C65B5-8D23-4AF7-BD3C-22BC5F437627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B02210-577A-0858-D3ED-3D7B407EC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D9E729-12BD-6E89-9C99-84F0314DA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FCB6-4D35-49BC-9D50-4952E19F49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103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EE79E-B957-DDCB-3A79-2843C1074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BF1355-E332-1F3D-F9B9-8915B3A18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71B2DF-98B6-4EFA-41EC-2B2A00286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C65B5-8D23-4AF7-BD3C-22BC5F437627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4B610C-C500-6C08-F87A-CD98864BC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C7BC2E-9037-EDA8-50C4-72F914C15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FCB6-4D35-49BC-9D50-4952E19F49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102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879FD01-607A-2CC9-55A6-B55E02CC15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FEB67D-915C-41CC-93B3-77B53BB51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A92C2D-B8B3-45B4-0B2F-B17FC7C96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C65B5-8D23-4AF7-BD3C-22BC5F437627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B6D0DC-5851-04AC-0334-BF7AE8BEA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9833B9-A209-A846-814E-AF959BE81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FCB6-4D35-49BC-9D50-4952E19F49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590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DE2F86-7907-0233-F3F2-E0CFFE77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BC9161-47EF-2E41-C7FB-CD3678BA1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C5B954-CDA6-ED74-CD85-C4BC5D505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C65B5-8D23-4AF7-BD3C-22BC5F437627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E28836-5EF4-BE08-013A-52360ABFF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05C52F-9F0A-2517-A449-982EA94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FCB6-4D35-49BC-9D50-4952E19F49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045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7CE9B-A341-FB7E-5A17-0B44E9284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2A0C80-955E-D3F5-B51F-12D0C494F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71D091-D59A-73BE-39BE-077D11717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C65B5-8D23-4AF7-BD3C-22BC5F437627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1770B6-80E0-0BA5-B8BA-579A674A2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E45F9E-FE54-3508-A332-C89CA0043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FCB6-4D35-49BC-9D50-4952E19F49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778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E7AE5-20EC-2EE9-4F22-DC20F7216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86EC4B-316F-F220-FE54-CD49C57265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AE6129-32D6-EC25-DF48-C3B6601E5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E79866-1F7D-6F9D-64F1-082D1F215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C65B5-8D23-4AF7-BD3C-22BC5F437627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FB4C71-CF07-28F3-E308-48C1D30C8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170CE0-1E9D-5AAB-BFE4-6746298F8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FCB6-4D35-49BC-9D50-4952E19F49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897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C77D9-7B41-23AE-B44E-2F5EDEDB9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193235-8EE9-C7A6-F748-DC076A684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F61423-157E-7359-2C3E-C74C6590A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B591480-485E-5072-377B-C2B513E61C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DA611F-4BF6-E462-0E8B-D37517E0C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988E2F6-947D-1888-9725-CFAFD730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C65B5-8D23-4AF7-BD3C-22BC5F437627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F32226E-4F7A-F369-969F-0CE383730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8F731F-3A03-3E90-D144-A2968D8C8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FCB6-4D35-49BC-9D50-4952E19F49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513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B7025-184A-EAD9-DA7A-AEB90EC1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93A46AF-F24F-628A-ACDE-76F6AB7DF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C65B5-8D23-4AF7-BD3C-22BC5F437627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6AF886-D439-077C-8B29-7DFC9BA15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91C441-40AC-72D8-8746-E70985AC6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FCB6-4D35-49BC-9D50-4952E19F49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922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F45F3F-3722-B531-5689-CA9F4617E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C65B5-8D23-4AF7-BD3C-22BC5F437627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B20DA0-03CB-006D-3CF3-763E390DB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AB2766-1021-E9A8-52B1-3F1810381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FCB6-4D35-49BC-9D50-4952E19F49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973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F578BE-FCC4-0E86-C521-64E214F9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8FA8D3-617F-ACBB-8B9C-C02191F7E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2529F8-8406-E71F-EAE2-304CCEEA1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798847-934E-9CB7-7AF9-CD35A9CDF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C65B5-8D23-4AF7-BD3C-22BC5F437627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5FB447-08BA-24E3-8A80-FF79EC226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5E7616-F77B-3E21-E336-8EFF6F4D1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FCB6-4D35-49BC-9D50-4952E19F49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111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F80553-15C8-42A3-3BEB-43CB9553C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6E12E1-24FF-29F7-11D8-9877B45639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755928-E401-6B33-0CA7-C066680D3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315C59-1EB7-3F34-D513-09930EEE9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C65B5-8D23-4AF7-BD3C-22BC5F437627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CFBFA1-5534-370F-F4A7-2035ACB7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67F327-C2A5-F483-9E11-6AB7DD3B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FCB6-4D35-49BC-9D50-4952E19F49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00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3FA801-B2C6-9908-3CD6-90C3092F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30AEFC-0B94-3DD9-AF64-A7539A18F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B1F495-E638-B935-84CD-92501FE9E6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C65B5-8D23-4AF7-BD3C-22BC5F437627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A68B21-BE39-23D4-A8A3-8D136ABFDC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7D22F2-8D19-770F-B664-0F79FA607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EFCB6-4D35-49BC-9D50-4952E19F49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68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标题"/>
          <p:cNvGrpSpPr/>
          <p:nvPr/>
        </p:nvGrpSpPr>
        <p:grpSpPr>
          <a:xfrm>
            <a:off x="0" y="-1"/>
            <a:ext cx="12192000" cy="728663"/>
            <a:chOff x="0" y="-1"/>
            <a:chExt cx="12192000" cy="728663"/>
          </a:xfrm>
        </p:grpSpPr>
        <p:sp>
          <p:nvSpPr>
            <p:cNvPr id="33" name="打底色块"/>
            <p:cNvSpPr/>
            <p:nvPr/>
          </p:nvSpPr>
          <p:spPr>
            <a:xfrm>
              <a:off x="0" y="-1"/>
              <a:ext cx="12192000" cy="728663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FF"/>
                </a:buClr>
                <a:buSzPct val="80000"/>
                <a:buFont typeface="Wingdings" pitchFamily="2" charset="2"/>
                <a:buNone/>
                <a:tabLst/>
                <a:defRPr/>
              </a:pPr>
              <a:endPara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5" name="基础扎实 / Strong Preparation"/>
            <p:cNvSpPr txBox="1"/>
            <p:nvPr/>
          </p:nvSpPr>
          <p:spPr>
            <a:xfrm>
              <a:off x="1003300" y="114271"/>
              <a:ext cx="8217902" cy="500119"/>
            </a:xfrm>
            <a:prstGeom prst="rect">
              <a:avLst/>
            </a:prstGeom>
            <a:noFill/>
          </p:spPr>
          <p:txBody>
            <a:bodyPr wrap="square" lIns="68562" tIns="34281" rIns="68562" bIns="34281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关键设备计数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6" name="齿轮"/>
            <p:cNvSpPr>
              <a:spLocks noChangeAspect="1"/>
            </p:cNvSpPr>
            <p:nvPr/>
          </p:nvSpPr>
          <p:spPr bwMode="auto">
            <a:xfrm>
              <a:off x="334963" y="121637"/>
              <a:ext cx="484428" cy="485386"/>
            </a:xfrm>
            <a:custGeom>
              <a:avLst/>
              <a:gdLst>
                <a:gd name="T0" fmla="*/ 3717 w 3906"/>
                <a:gd name="T1" fmla="*/ 1560 h 3920"/>
                <a:gd name="T2" fmla="*/ 3475 w 3906"/>
                <a:gd name="T3" fmla="*/ 1560 h 3920"/>
                <a:gd name="T4" fmla="*/ 3313 w 3906"/>
                <a:gd name="T5" fmla="*/ 1170 h 3920"/>
                <a:gd name="T6" fmla="*/ 3491 w 3906"/>
                <a:gd name="T7" fmla="*/ 992 h 3920"/>
                <a:gd name="T8" fmla="*/ 3491 w 3906"/>
                <a:gd name="T9" fmla="*/ 709 h 3920"/>
                <a:gd name="T10" fmla="*/ 3215 w 3906"/>
                <a:gd name="T11" fmla="*/ 433 h 3920"/>
                <a:gd name="T12" fmla="*/ 3074 w 3906"/>
                <a:gd name="T13" fmla="*/ 374 h 3920"/>
                <a:gd name="T14" fmla="*/ 2932 w 3906"/>
                <a:gd name="T15" fmla="*/ 433 h 3920"/>
                <a:gd name="T16" fmla="*/ 2752 w 3906"/>
                <a:gd name="T17" fmla="*/ 609 h 3920"/>
                <a:gd name="T18" fmla="*/ 2346 w 3906"/>
                <a:gd name="T19" fmla="*/ 442 h 3920"/>
                <a:gd name="T20" fmla="*/ 2346 w 3906"/>
                <a:gd name="T21" fmla="*/ 200 h 3920"/>
                <a:gd name="T22" fmla="*/ 2153 w 3906"/>
                <a:gd name="T23" fmla="*/ 0 h 3920"/>
                <a:gd name="T24" fmla="*/ 1762 w 3906"/>
                <a:gd name="T25" fmla="*/ 0 h 3920"/>
                <a:gd name="T26" fmla="*/ 1560 w 3906"/>
                <a:gd name="T27" fmla="*/ 200 h 3920"/>
                <a:gd name="T28" fmla="*/ 1560 w 3906"/>
                <a:gd name="T29" fmla="*/ 442 h 3920"/>
                <a:gd name="T30" fmla="*/ 1174 w 3906"/>
                <a:gd name="T31" fmla="*/ 601 h 3920"/>
                <a:gd name="T32" fmla="*/ 1009 w 3906"/>
                <a:gd name="T33" fmla="*/ 435 h 3920"/>
                <a:gd name="T34" fmla="*/ 726 w 3906"/>
                <a:gd name="T35" fmla="*/ 435 h 3920"/>
                <a:gd name="T36" fmla="*/ 450 w 3906"/>
                <a:gd name="T37" fmla="*/ 711 h 3920"/>
                <a:gd name="T38" fmla="*/ 450 w 3906"/>
                <a:gd name="T39" fmla="*/ 994 h 3920"/>
                <a:gd name="T40" fmla="*/ 611 w 3906"/>
                <a:gd name="T41" fmla="*/ 1155 h 3920"/>
                <a:gd name="T42" fmla="*/ 441 w 3906"/>
                <a:gd name="T43" fmla="*/ 1560 h 3920"/>
                <a:gd name="T44" fmla="*/ 204 w 3906"/>
                <a:gd name="T45" fmla="*/ 1560 h 3920"/>
                <a:gd name="T46" fmla="*/ 0 w 3906"/>
                <a:gd name="T47" fmla="*/ 1761 h 3920"/>
                <a:gd name="T48" fmla="*/ 0 w 3906"/>
                <a:gd name="T49" fmla="*/ 2152 h 3920"/>
                <a:gd name="T50" fmla="*/ 204 w 3906"/>
                <a:gd name="T51" fmla="*/ 2347 h 3920"/>
                <a:gd name="T52" fmla="*/ 439 w 3906"/>
                <a:gd name="T53" fmla="*/ 2347 h 3920"/>
                <a:gd name="T54" fmla="*/ 608 w 3906"/>
                <a:gd name="T55" fmla="*/ 2754 h 3920"/>
                <a:gd name="T56" fmla="*/ 448 w 3906"/>
                <a:gd name="T57" fmla="*/ 2916 h 3920"/>
                <a:gd name="T58" fmla="*/ 448 w 3906"/>
                <a:gd name="T59" fmla="*/ 3199 h 3920"/>
                <a:gd name="T60" fmla="*/ 724 w 3906"/>
                <a:gd name="T61" fmla="*/ 3476 h 3920"/>
                <a:gd name="T62" fmla="*/ 866 w 3906"/>
                <a:gd name="T63" fmla="*/ 3535 h 3920"/>
                <a:gd name="T64" fmla="*/ 1007 w 3906"/>
                <a:gd name="T65" fmla="*/ 3476 h 3920"/>
                <a:gd name="T66" fmla="*/ 1167 w 3906"/>
                <a:gd name="T67" fmla="*/ 3315 h 3920"/>
                <a:gd name="T68" fmla="*/ 1560 w 3906"/>
                <a:gd name="T69" fmla="*/ 3478 h 3920"/>
                <a:gd name="T70" fmla="*/ 1560 w 3906"/>
                <a:gd name="T71" fmla="*/ 3713 h 3920"/>
                <a:gd name="T72" fmla="*/ 1762 w 3906"/>
                <a:gd name="T73" fmla="*/ 3920 h 3920"/>
                <a:gd name="T74" fmla="*/ 2153 w 3906"/>
                <a:gd name="T75" fmla="*/ 3920 h 3920"/>
                <a:gd name="T76" fmla="*/ 2346 w 3906"/>
                <a:gd name="T77" fmla="*/ 3713 h 3920"/>
                <a:gd name="T78" fmla="*/ 2346 w 3906"/>
                <a:gd name="T79" fmla="*/ 3478 h 3920"/>
                <a:gd name="T80" fmla="*/ 2758 w 3906"/>
                <a:gd name="T81" fmla="*/ 3306 h 3920"/>
                <a:gd name="T82" fmla="*/ 2932 w 3906"/>
                <a:gd name="T83" fmla="*/ 3478 h 3920"/>
                <a:gd name="T84" fmla="*/ 3075 w 3906"/>
                <a:gd name="T85" fmla="*/ 3537 h 3920"/>
                <a:gd name="T86" fmla="*/ 3217 w 3906"/>
                <a:gd name="T87" fmla="*/ 3478 h 3920"/>
                <a:gd name="T88" fmla="*/ 3493 w 3906"/>
                <a:gd name="T89" fmla="*/ 3202 h 3920"/>
                <a:gd name="T90" fmla="*/ 3493 w 3906"/>
                <a:gd name="T91" fmla="*/ 2919 h 3920"/>
                <a:gd name="T92" fmla="*/ 3317 w 3906"/>
                <a:gd name="T93" fmla="*/ 2740 h 3920"/>
                <a:gd name="T94" fmla="*/ 3477 w 3906"/>
                <a:gd name="T95" fmla="*/ 2347 h 3920"/>
                <a:gd name="T96" fmla="*/ 3717 w 3906"/>
                <a:gd name="T97" fmla="*/ 2347 h 3920"/>
                <a:gd name="T98" fmla="*/ 3906 w 3906"/>
                <a:gd name="T99" fmla="*/ 2152 h 3920"/>
                <a:gd name="T100" fmla="*/ 3906 w 3906"/>
                <a:gd name="T101" fmla="*/ 1761 h 3920"/>
                <a:gd name="T102" fmla="*/ 3717 w 3906"/>
                <a:gd name="T103" fmla="*/ 1560 h 3920"/>
                <a:gd name="T104" fmla="*/ 2540 w 3906"/>
                <a:gd name="T105" fmla="*/ 1960 h 3920"/>
                <a:gd name="T106" fmla="*/ 1958 w 3906"/>
                <a:gd name="T107" fmla="*/ 2542 h 3920"/>
                <a:gd name="T108" fmla="*/ 1376 w 3906"/>
                <a:gd name="T109" fmla="*/ 1960 h 3920"/>
                <a:gd name="T110" fmla="*/ 1958 w 3906"/>
                <a:gd name="T111" fmla="*/ 1378 h 3920"/>
                <a:gd name="T112" fmla="*/ 2540 w 3906"/>
                <a:gd name="T113" fmla="*/ 1960 h 3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06" h="3920">
                  <a:moveTo>
                    <a:pt x="3717" y="1560"/>
                  </a:moveTo>
                  <a:lnTo>
                    <a:pt x="3475" y="1560"/>
                  </a:lnTo>
                  <a:cubicBezTo>
                    <a:pt x="3439" y="1427"/>
                    <a:pt x="3384" y="1291"/>
                    <a:pt x="3313" y="1170"/>
                  </a:cubicBezTo>
                  <a:lnTo>
                    <a:pt x="3491" y="992"/>
                  </a:lnTo>
                  <a:cubicBezTo>
                    <a:pt x="3570" y="914"/>
                    <a:pt x="3570" y="787"/>
                    <a:pt x="3491" y="709"/>
                  </a:cubicBezTo>
                  <a:lnTo>
                    <a:pt x="3215" y="433"/>
                  </a:lnTo>
                  <a:cubicBezTo>
                    <a:pt x="3177" y="395"/>
                    <a:pt x="3127" y="374"/>
                    <a:pt x="3074" y="374"/>
                  </a:cubicBezTo>
                  <a:cubicBezTo>
                    <a:pt x="3020" y="374"/>
                    <a:pt x="2970" y="395"/>
                    <a:pt x="2932" y="433"/>
                  </a:cubicBezTo>
                  <a:lnTo>
                    <a:pt x="2752" y="609"/>
                  </a:lnTo>
                  <a:cubicBezTo>
                    <a:pt x="2628" y="536"/>
                    <a:pt x="2493" y="479"/>
                    <a:pt x="2346" y="442"/>
                  </a:cubicBezTo>
                  <a:lnTo>
                    <a:pt x="2346" y="200"/>
                  </a:lnTo>
                  <a:cubicBezTo>
                    <a:pt x="2346" y="90"/>
                    <a:pt x="2264" y="0"/>
                    <a:pt x="2153" y="0"/>
                  </a:cubicBezTo>
                  <a:lnTo>
                    <a:pt x="1762" y="0"/>
                  </a:lnTo>
                  <a:cubicBezTo>
                    <a:pt x="1652" y="0"/>
                    <a:pt x="1560" y="90"/>
                    <a:pt x="1560" y="200"/>
                  </a:cubicBezTo>
                  <a:lnTo>
                    <a:pt x="1560" y="442"/>
                  </a:lnTo>
                  <a:cubicBezTo>
                    <a:pt x="1426" y="477"/>
                    <a:pt x="1294" y="531"/>
                    <a:pt x="1174" y="601"/>
                  </a:cubicBezTo>
                  <a:lnTo>
                    <a:pt x="1009" y="435"/>
                  </a:lnTo>
                  <a:cubicBezTo>
                    <a:pt x="930" y="357"/>
                    <a:pt x="804" y="357"/>
                    <a:pt x="726" y="435"/>
                  </a:cubicBezTo>
                  <a:lnTo>
                    <a:pt x="450" y="711"/>
                  </a:lnTo>
                  <a:cubicBezTo>
                    <a:pt x="372" y="789"/>
                    <a:pt x="372" y="916"/>
                    <a:pt x="450" y="994"/>
                  </a:cubicBezTo>
                  <a:lnTo>
                    <a:pt x="611" y="1155"/>
                  </a:lnTo>
                  <a:cubicBezTo>
                    <a:pt x="536" y="1280"/>
                    <a:pt x="478" y="1413"/>
                    <a:pt x="441" y="1560"/>
                  </a:cubicBezTo>
                  <a:lnTo>
                    <a:pt x="204" y="1560"/>
                  </a:lnTo>
                  <a:cubicBezTo>
                    <a:pt x="94" y="1560"/>
                    <a:pt x="0" y="1651"/>
                    <a:pt x="0" y="1761"/>
                  </a:cubicBezTo>
                  <a:lnTo>
                    <a:pt x="0" y="2152"/>
                  </a:lnTo>
                  <a:cubicBezTo>
                    <a:pt x="0" y="2263"/>
                    <a:pt x="94" y="2347"/>
                    <a:pt x="204" y="2347"/>
                  </a:cubicBezTo>
                  <a:lnTo>
                    <a:pt x="439" y="2347"/>
                  </a:lnTo>
                  <a:cubicBezTo>
                    <a:pt x="476" y="2493"/>
                    <a:pt x="534" y="2629"/>
                    <a:pt x="608" y="2754"/>
                  </a:cubicBezTo>
                  <a:lnTo>
                    <a:pt x="448" y="2916"/>
                  </a:lnTo>
                  <a:cubicBezTo>
                    <a:pt x="370" y="2994"/>
                    <a:pt x="370" y="3121"/>
                    <a:pt x="448" y="3199"/>
                  </a:cubicBezTo>
                  <a:lnTo>
                    <a:pt x="724" y="3476"/>
                  </a:lnTo>
                  <a:cubicBezTo>
                    <a:pt x="763" y="3515"/>
                    <a:pt x="815" y="3535"/>
                    <a:pt x="866" y="3535"/>
                  </a:cubicBezTo>
                  <a:cubicBezTo>
                    <a:pt x="917" y="3535"/>
                    <a:pt x="968" y="3515"/>
                    <a:pt x="1007" y="3476"/>
                  </a:cubicBezTo>
                  <a:lnTo>
                    <a:pt x="1167" y="3315"/>
                  </a:lnTo>
                  <a:cubicBezTo>
                    <a:pt x="1289" y="3386"/>
                    <a:pt x="1413" y="3441"/>
                    <a:pt x="1560" y="3478"/>
                  </a:cubicBezTo>
                  <a:lnTo>
                    <a:pt x="1560" y="3713"/>
                  </a:lnTo>
                  <a:cubicBezTo>
                    <a:pt x="1560" y="3824"/>
                    <a:pt x="1652" y="3920"/>
                    <a:pt x="1762" y="3920"/>
                  </a:cubicBezTo>
                  <a:lnTo>
                    <a:pt x="2153" y="3920"/>
                  </a:lnTo>
                  <a:cubicBezTo>
                    <a:pt x="2264" y="3920"/>
                    <a:pt x="2346" y="3824"/>
                    <a:pt x="2346" y="3713"/>
                  </a:cubicBezTo>
                  <a:lnTo>
                    <a:pt x="2346" y="3478"/>
                  </a:lnTo>
                  <a:cubicBezTo>
                    <a:pt x="2493" y="3440"/>
                    <a:pt x="2632" y="3381"/>
                    <a:pt x="2758" y="3306"/>
                  </a:cubicBezTo>
                  <a:lnTo>
                    <a:pt x="2932" y="3478"/>
                  </a:lnTo>
                  <a:cubicBezTo>
                    <a:pt x="2971" y="3518"/>
                    <a:pt x="3024" y="3537"/>
                    <a:pt x="3075" y="3537"/>
                  </a:cubicBezTo>
                  <a:cubicBezTo>
                    <a:pt x="3126" y="3537"/>
                    <a:pt x="3178" y="3518"/>
                    <a:pt x="3217" y="3478"/>
                  </a:cubicBezTo>
                  <a:lnTo>
                    <a:pt x="3493" y="3202"/>
                  </a:lnTo>
                  <a:cubicBezTo>
                    <a:pt x="3571" y="3124"/>
                    <a:pt x="3572" y="2997"/>
                    <a:pt x="3493" y="2919"/>
                  </a:cubicBezTo>
                  <a:lnTo>
                    <a:pt x="3317" y="2740"/>
                  </a:lnTo>
                  <a:cubicBezTo>
                    <a:pt x="3387" y="2619"/>
                    <a:pt x="3441" y="2493"/>
                    <a:pt x="3477" y="2347"/>
                  </a:cubicBezTo>
                  <a:lnTo>
                    <a:pt x="3717" y="2347"/>
                  </a:lnTo>
                  <a:cubicBezTo>
                    <a:pt x="3828" y="2347"/>
                    <a:pt x="3906" y="2263"/>
                    <a:pt x="3906" y="2152"/>
                  </a:cubicBezTo>
                  <a:lnTo>
                    <a:pt x="3906" y="1761"/>
                  </a:lnTo>
                  <a:cubicBezTo>
                    <a:pt x="3906" y="1651"/>
                    <a:pt x="3828" y="1560"/>
                    <a:pt x="3717" y="1560"/>
                  </a:cubicBezTo>
                  <a:close/>
                  <a:moveTo>
                    <a:pt x="2540" y="1960"/>
                  </a:moveTo>
                  <a:cubicBezTo>
                    <a:pt x="2540" y="2281"/>
                    <a:pt x="2279" y="2542"/>
                    <a:pt x="1958" y="2542"/>
                  </a:cubicBezTo>
                  <a:cubicBezTo>
                    <a:pt x="1637" y="2542"/>
                    <a:pt x="1376" y="2281"/>
                    <a:pt x="1376" y="1960"/>
                  </a:cubicBezTo>
                  <a:cubicBezTo>
                    <a:pt x="1376" y="1639"/>
                    <a:pt x="1637" y="1378"/>
                    <a:pt x="1958" y="1378"/>
                  </a:cubicBezTo>
                  <a:cubicBezTo>
                    <a:pt x="2279" y="1378"/>
                    <a:pt x="2540" y="1639"/>
                    <a:pt x="2540" y="19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1C666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40" name="合作QQ： 243001978"/>
          <p:cNvSpPr/>
          <p:nvPr/>
        </p:nvSpPr>
        <p:spPr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合作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QQ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243001978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4C5387-D6AD-A6F9-5D56-9A74B1B5A23A}"/>
              </a:ext>
            </a:extLst>
          </p:cNvPr>
          <p:cNvSpPr txBox="1"/>
          <p:nvPr/>
        </p:nvSpPr>
        <p:spPr>
          <a:xfrm>
            <a:off x="551825" y="1075782"/>
            <a:ext cx="11088350" cy="305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9059FD-C947-B1E6-0C4B-E8D725B908C8}"/>
              </a:ext>
            </a:extLst>
          </p:cNvPr>
          <p:cNvSpPr txBox="1"/>
          <p:nvPr/>
        </p:nvSpPr>
        <p:spPr>
          <a:xfrm>
            <a:off x="651216" y="5440629"/>
            <a:ext cx="11088350" cy="72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功能描述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计算医药箱个数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792394-84C9-F883-0DF2-AE67BC3C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174" y="908005"/>
            <a:ext cx="7677027" cy="44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5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4="http://schemas.microsoft.com/office/drawing/2010/main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标题"/>
          <p:cNvGrpSpPr/>
          <p:nvPr/>
        </p:nvGrpSpPr>
        <p:grpSpPr>
          <a:xfrm>
            <a:off x="0" y="-1"/>
            <a:ext cx="12192000" cy="728663"/>
            <a:chOff x="0" y="-1"/>
            <a:chExt cx="12192000" cy="728663"/>
          </a:xfrm>
        </p:grpSpPr>
        <p:sp>
          <p:nvSpPr>
            <p:cNvPr id="33" name="打底色块"/>
            <p:cNvSpPr/>
            <p:nvPr/>
          </p:nvSpPr>
          <p:spPr>
            <a:xfrm>
              <a:off x="0" y="-1"/>
              <a:ext cx="12192000" cy="728663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FF"/>
                </a:buClr>
                <a:buSzPct val="80000"/>
                <a:buFont typeface="Wingdings" pitchFamily="2" charset="2"/>
                <a:buNone/>
                <a:tabLst/>
                <a:defRPr/>
              </a:pPr>
              <a:endPara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5" name="基础扎实 / Strong Preparation"/>
            <p:cNvSpPr txBox="1"/>
            <p:nvPr/>
          </p:nvSpPr>
          <p:spPr>
            <a:xfrm>
              <a:off x="1003300" y="114271"/>
              <a:ext cx="8217902" cy="500119"/>
            </a:xfrm>
            <a:prstGeom prst="rect">
              <a:avLst/>
            </a:prstGeom>
            <a:noFill/>
          </p:spPr>
          <p:txBody>
            <a:bodyPr wrap="square" lIns="68562" tIns="34281" rIns="68562" bIns="34281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关键人员计数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6" name="齿轮"/>
            <p:cNvSpPr>
              <a:spLocks noChangeAspect="1"/>
            </p:cNvSpPr>
            <p:nvPr/>
          </p:nvSpPr>
          <p:spPr bwMode="auto">
            <a:xfrm>
              <a:off x="334963" y="121637"/>
              <a:ext cx="484428" cy="485386"/>
            </a:xfrm>
            <a:custGeom>
              <a:avLst/>
              <a:gdLst>
                <a:gd name="T0" fmla="*/ 3717 w 3906"/>
                <a:gd name="T1" fmla="*/ 1560 h 3920"/>
                <a:gd name="T2" fmla="*/ 3475 w 3906"/>
                <a:gd name="T3" fmla="*/ 1560 h 3920"/>
                <a:gd name="T4" fmla="*/ 3313 w 3906"/>
                <a:gd name="T5" fmla="*/ 1170 h 3920"/>
                <a:gd name="T6" fmla="*/ 3491 w 3906"/>
                <a:gd name="T7" fmla="*/ 992 h 3920"/>
                <a:gd name="T8" fmla="*/ 3491 w 3906"/>
                <a:gd name="T9" fmla="*/ 709 h 3920"/>
                <a:gd name="T10" fmla="*/ 3215 w 3906"/>
                <a:gd name="T11" fmla="*/ 433 h 3920"/>
                <a:gd name="T12" fmla="*/ 3074 w 3906"/>
                <a:gd name="T13" fmla="*/ 374 h 3920"/>
                <a:gd name="T14" fmla="*/ 2932 w 3906"/>
                <a:gd name="T15" fmla="*/ 433 h 3920"/>
                <a:gd name="T16" fmla="*/ 2752 w 3906"/>
                <a:gd name="T17" fmla="*/ 609 h 3920"/>
                <a:gd name="T18" fmla="*/ 2346 w 3906"/>
                <a:gd name="T19" fmla="*/ 442 h 3920"/>
                <a:gd name="T20" fmla="*/ 2346 w 3906"/>
                <a:gd name="T21" fmla="*/ 200 h 3920"/>
                <a:gd name="T22" fmla="*/ 2153 w 3906"/>
                <a:gd name="T23" fmla="*/ 0 h 3920"/>
                <a:gd name="T24" fmla="*/ 1762 w 3906"/>
                <a:gd name="T25" fmla="*/ 0 h 3920"/>
                <a:gd name="T26" fmla="*/ 1560 w 3906"/>
                <a:gd name="T27" fmla="*/ 200 h 3920"/>
                <a:gd name="T28" fmla="*/ 1560 w 3906"/>
                <a:gd name="T29" fmla="*/ 442 h 3920"/>
                <a:gd name="T30" fmla="*/ 1174 w 3906"/>
                <a:gd name="T31" fmla="*/ 601 h 3920"/>
                <a:gd name="T32" fmla="*/ 1009 w 3906"/>
                <a:gd name="T33" fmla="*/ 435 h 3920"/>
                <a:gd name="T34" fmla="*/ 726 w 3906"/>
                <a:gd name="T35" fmla="*/ 435 h 3920"/>
                <a:gd name="T36" fmla="*/ 450 w 3906"/>
                <a:gd name="T37" fmla="*/ 711 h 3920"/>
                <a:gd name="T38" fmla="*/ 450 w 3906"/>
                <a:gd name="T39" fmla="*/ 994 h 3920"/>
                <a:gd name="T40" fmla="*/ 611 w 3906"/>
                <a:gd name="T41" fmla="*/ 1155 h 3920"/>
                <a:gd name="T42" fmla="*/ 441 w 3906"/>
                <a:gd name="T43" fmla="*/ 1560 h 3920"/>
                <a:gd name="T44" fmla="*/ 204 w 3906"/>
                <a:gd name="T45" fmla="*/ 1560 h 3920"/>
                <a:gd name="T46" fmla="*/ 0 w 3906"/>
                <a:gd name="T47" fmla="*/ 1761 h 3920"/>
                <a:gd name="T48" fmla="*/ 0 w 3906"/>
                <a:gd name="T49" fmla="*/ 2152 h 3920"/>
                <a:gd name="T50" fmla="*/ 204 w 3906"/>
                <a:gd name="T51" fmla="*/ 2347 h 3920"/>
                <a:gd name="T52" fmla="*/ 439 w 3906"/>
                <a:gd name="T53" fmla="*/ 2347 h 3920"/>
                <a:gd name="T54" fmla="*/ 608 w 3906"/>
                <a:gd name="T55" fmla="*/ 2754 h 3920"/>
                <a:gd name="T56" fmla="*/ 448 w 3906"/>
                <a:gd name="T57" fmla="*/ 2916 h 3920"/>
                <a:gd name="T58" fmla="*/ 448 w 3906"/>
                <a:gd name="T59" fmla="*/ 3199 h 3920"/>
                <a:gd name="T60" fmla="*/ 724 w 3906"/>
                <a:gd name="T61" fmla="*/ 3476 h 3920"/>
                <a:gd name="T62" fmla="*/ 866 w 3906"/>
                <a:gd name="T63" fmla="*/ 3535 h 3920"/>
                <a:gd name="T64" fmla="*/ 1007 w 3906"/>
                <a:gd name="T65" fmla="*/ 3476 h 3920"/>
                <a:gd name="T66" fmla="*/ 1167 w 3906"/>
                <a:gd name="T67" fmla="*/ 3315 h 3920"/>
                <a:gd name="T68" fmla="*/ 1560 w 3906"/>
                <a:gd name="T69" fmla="*/ 3478 h 3920"/>
                <a:gd name="T70" fmla="*/ 1560 w 3906"/>
                <a:gd name="T71" fmla="*/ 3713 h 3920"/>
                <a:gd name="T72" fmla="*/ 1762 w 3906"/>
                <a:gd name="T73" fmla="*/ 3920 h 3920"/>
                <a:gd name="T74" fmla="*/ 2153 w 3906"/>
                <a:gd name="T75" fmla="*/ 3920 h 3920"/>
                <a:gd name="T76" fmla="*/ 2346 w 3906"/>
                <a:gd name="T77" fmla="*/ 3713 h 3920"/>
                <a:gd name="T78" fmla="*/ 2346 w 3906"/>
                <a:gd name="T79" fmla="*/ 3478 h 3920"/>
                <a:gd name="T80" fmla="*/ 2758 w 3906"/>
                <a:gd name="T81" fmla="*/ 3306 h 3920"/>
                <a:gd name="T82" fmla="*/ 2932 w 3906"/>
                <a:gd name="T83" fmla="*/ 3478 h 3920"/>
                <a:gd name="T84" fmla="*/ 3075 w 3906"/>
                <a:gd name="T85" fmla="*/ 3537 h 3920"/>
                <a:gd name="T86" fmla="*/ 3217 w 3906"/>
                <a:gd name="T87" fmla="*/ 3478 h 3920"/>
                <a:gd name="T88" fmla="*/ 3493 w 3906"/>
                <a:gd name="T89" fmla="*/ 3202 h 3920"/>
                <a:gd name="T90" fmla="*/ 3493 w 3906"/>
                <a:gd name="T91" fmla="*/ 2919 h 3920"/>
                <a:gd name="T92" fmla="*/ 3317 w 3906"/>
                <a:gd name="T93" fmla="*/ 2740 h 3920"/>
                <a:gd name="T94" fmla="*/ 3477 w 3906"/>
                <a:gd name="T95" fmla="*/ 2347 h 3920"/>
                <a:gd name="T96" fmla="*/ 3717 w 3906"/>
                <a:gd name="T97" fmla="*/ 2347 h 3920"/>
                <a:gd name="T98" fmla="*/ 3906 w 3906"/>
                <a:gd name="T99" fmla="*/ 2152 h 3920"/>
                <a:gd name="T100" fmla="*/ 3906 w 3906"/>
                <a:gd name="T101" fmla="*/ 1761 h 3920"/>
                <a:gd name="T102" fmla="*/ 3717 w 3906"/>
                <a:gd name="T103" fmla="*/ 1560 h 3920"/>
                <a:gd name="T104" fmla="*/ 2540 w 3906"/>
                <a:gd name="T105" fmla="*/ 1960 h 3920"/>
                <a:gd name="T106" fmla="*/ 1958 w 3906"/>
                <a:gd name="T107" fmla="*/ 2542 h 3920"/>
                <a:gd name="T108" fmla="*/ 1376 w 3906"/>
                <a:gd name="T109" fmla="*/ 1960 h 3920"/>
                <a:gd name="T110" fmla="*/ 1958 w 3906"/>
                <a:gd name="T111" fmla="*/ 1378 h 3920"/>
                <a:gd name="T112" fmla="*/ 2540 w 3906"/>
                <a:gd name="T113" fmla="*/ 1960 h 3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06" h="3920">
                  <a:moveTo>
                    <a:pt x="3717" y="1560"/>
                  </a:moveTo>
                  <a:lnTo>
                    <a:pt x="3475" y="1560"/>
                  </a:lnTo>
                  <a:cubicBezTo>
                    <a:pt x="3439" y="1427"/>
                    <a:pt x="3384" y="1291"/>
                    <a:pt x="3313" y="1170"/>
                  </a:cubicBezTo>
                  <a:lnTo>
                    <a:pt x="3491" y="992"/>
                  </a:lnTo>
                  <a:cubicBezTo>
                    <a:pt x="3570" y="914"/>
                    <a:pt x="3570" y="787"/>
                    <a:pt x="3491" y="709"/>
                  </a:cubicBezTo>
                  <a:lnTo>
                    <a:pt x="3215" y="433"/>
                  </a:lnTo>
                  <a:cubicBezTo>
                    <a:pt x="3177" y="395"/>
                    <a:pt x="3127" y="374"/>
                    <a:pt x="3074" y="374"/>
                  </a:cubicBezTo>
                  <a:cubicBezTo>
                    <a:pt x="3020" y="374"/>
                    <a:pt x="2970" y="395"/>
                    <a:pt x="2932" y="433"/>
                  </a:cubicBezTo>
                  <a:lnTo>
                    <a:pt x="2752" y="609"/>
                  </a:lnTo>
                  <a:cubicBezTo>
                    <a:pt x="2628" y="536"/>
                    <a:pt x="2493" y="479"/>
                    <a:pt x="2346" y="442"/>
                  </a:cubicBezTo>
                  <a:lnTo>
                    <a:pt x="2346" y="200"/>
                  </a:lnTo>
                  <a:cubicBezTo>
                    <a:pt x="2346" y="90"/>
                    <a:pt x="2264" y="0"/>
                    <a:pt x="2153" y="0"/>
                  </a:cubicBezTo>
                  <a:lnTo>
                    <a:pt x="1762" y="0"/>
                  </a:lnTo>
                  <a:cubicBezTo>
                    <a:pt x="1652" y="0"/>
                    <a:pt x="1560" y="90"/>
                    <a:pt x="1560" y="200"/>
                  </a:cubicBezTo>
                  <a:lnTo>
                    <a:pt x="1560" y="442"/>
                  </a:lnTo>
                  <a:cubicBezTo>
                    <a:pt x="1426" y="477"/>
                    <a:pt x="1294" y="531"/>
                    <a:pt x="1174" y="601"/>
                  </a:cubicBezTo>
                  <a:lnTo>
                    <a:pt x="1009" y="435"/>
                  </a:lnTo>
                  <a:cubicBezTo>
                    <a:pt x="930" y="357"/>
                    <a:pt x="804" y="357"/>
                    <a:pt x="726" y="435"/>
                  </a:cubicBezTo>
                  <a:lnTo>
                    <a:pt x="450" y="711"/>
                  </a:lnTo>
                  <a:cubicBezTo>
                    <a:pt x="372" y="789"/>
                    <a:pt x="372" y="916"/>
                    <a:pt x="450" y="994"/>
                  </a:cubicBezTo>
                  <a:lnTo>
                    <a:pt x="611" y="1155"/>
                  </a:lnTo>
                  <a:cubicBezTo>
                    <a:pt x="536" y="1280"/>
                    <a:pt x="478" y="1413"/>
                    <a:pt x="441" y="1560"/>
                  </a:cubicBezTo>
                  <a:lnTo>
                    <a:pt x="204" y="1560"/>
                  </a:lnTo>
                  <a:cubicBezTo>
                    <a:pt x="94" y="1560"/>
                    <a:pt x="0" y="1651"/>
                    <a:pt x="0" y="1761"/>
                  </a:cubicBezTo>
                  <a:lnTo>
                    <a:pt x="0" y="2152"/>
                  </a:lnTo>
                  <a:cubicBezTo>
                    <a:pt x="0" y="2263"/>
                    <a:pt x="94" y="2347"/>
                    <a:pt x="204" y="2347"/>
                  </a:cubicBezTo>
                  <a:lnTo>
                    <a:pt x="439" y="2347"/>
                  </a:lnTo>
                  <a:cubicBezTo>
                    <a:pt x="476" y="2493"/>
                    <a:pt x="534" y="2629"/>
                    <a:pt x="608" y="2754"/>
                  </a:cubicBezTo>
                  <a:lnTo>
                    <a:pt x="448" y="2916"/>
                  </a:lnTo>
                  <a:cubicBezTo>
                    <a:pt x="370" y="2994"/>
                    <a:pt x="370" y="3121"/>
                    <a:pt x="448" y="3199"/>
                  </a:cubicBezTo>
                  <a:lnTo>
                    <a:pt x="724" y="3476"/>
                  </a:lnTo>
                  <a:cubicBezTo>
                    <a:pt x="763" y="3515"/>
                    <a:pt x="815" y="3535"/>
                    <a:pt x="866" y="3535"/>
                  </a:cubicBezTo>
                  <a:cubicBezTo>
                    <a:pt x="917" y="3535"/>
                    <a:pt x="968" y="3515"/>
                    <a:pt x="1007" y="3476"/>
                  </a:cubicBezTo>
                  <a:lnTo>
                    <a:pt x="1167" y="3315"/>
                  </a:lnTo>
                  <a:cubicBezTo>
                    <a:pt x="1289" y="3386"/>
                    <a:pt x="1413" y="3441"/>
                    <a:pt x="1560" y="3478"/>
                  </a:cubicBezTo>
                  <a:lnTo>
                    <a:pt x="1560" y="3713"/>
                  </a:lnTo>
                  <a:cubicBezTo>
                    <a:pt x="1560" y="3824"/>
                    <a:pt x="1652" y="3920"/>
                    <a:pt x="1762" y="3920"/>
                  </a:cubicBezTo>
                  <a:lnTo>
                    <a:pt x="2153" y="3920"/>
                  </a:lnTo>
                  <a:cubicBezTo>
                    <a:pt x="2264" y="3920"/>
                    <a:pt x="2346" y="3824"/>
                    <a:pt x="2346" y="3713"/>
                  </a:cubicBezTo>
                  <a:lnTo>
                    <a:pt x="2346" y="3478"/>
                  </a:lnTo>
                  <a:cubicBezTo>
                    <a:pt x="2493" y="3440"/>
                    <a:pt x="2632" y="3381"/>
                    <a:pt x="2758" y="3306"/>
                  </a:cubicBezTo>
                  <a:lnTo>
                    <a:pt x="2932" y="3478"/>
                  </a:lnTo>
                  <a:cubicBezTo>
                    <a:pt x="2971" y="3518"/>
                    <a:pt x="3024" y="3537"/>
                    <a:pt x="3075" y="3537"/>
                  </a:cubicBezTo>
                  <a:cubicBezTo>
                    <a:pt x="3126" y="3537"/>
                    <a:pt x="3178" y="3518"/>
                    <a:pt x="3217" y="3478"/>
                  </a:cubicBezTo>
                  <a:lnTo>
                    <a:pt x="3493" y="3202"/>
                  </a:lnTo>
                  <a:cubicBezTo>
                    <a:pt x="3571" y="3124"/>
                    <a:pt x="3572" y="2997"/>
                    <a:pt x="3493" y="2919"/>
                  </a:cubicBezTo>
                  <a:lnTo>
                    <a:pt x="3317" y="2740"/>
                  </a:lnTo>
                  <a:cubicBezTo>
                    <a:pt x="3387" y="2619"/>
                    <a:pt x="3441" y="2493"/>
                    <a:pt x="3477" y="2347"/>
                  </a:cubicBezTo>
                  <a:lnTo>
                    <a:pt x="3717" y="2347"/>
                  </a:lnTo>
                  <a:cubicBezTo>
                    <a:pt x="3828" y="2347"/>
                    <a:pt x="3906" y="2263"/>
                    <a:pt x="3906" y="2152"/>
                  </a:cubicBezTo>
                  <a:lnTo>
                    <a:pt x="3906" y="1761"/>
                  </a:lnTo>
                  <a:cubicBezTo>
                    <a:pt x="3906" y="1651"/>
                    <a:pt x="3828" y="1560"/>
                    <a:pt x="3717" y="1560"/>
                  </a:cubicBezTo>
                  <a:close/>
                  <a:moveTo>
                    <a:pt x="2540" y="1960"/>
                  </a:moveTo>
                  <a:cubicBezTo>
                    <a:pt x="2540" y="2281"/>
                    <a:pt x="2279" y="2542"/>
                    <a:pt x="1958" y="2542"/>
                  </a:cubicBezTo>
                  <a:cubicBezTo>
                    <a:pt x="1637" y="2542"/>
                    <a:pt x="1376" y="2281"/>
                    <a:pt x="1376" y="1960"/>
                  </a:cubicBezTo>
                  <a:cubicBezTo>
                    <a:pt x="1376" y="1639"/>
                    <a:pt x="1637" y="1378"/>
                    <a:pt x="1958" y="1378"/>
                  </a:cubicBezTo>
                  <a:cubicBezTo>
                    <a:pt x="2279" y="1378"/>
                    <a:pt x="2540" y="1639"/>
                    <a:pt x="2540" y="19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1C666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40" name="合作QQ： 243001978"/>
          <p:cNvSpPr/>
          <p:nvPr/>
        </p:nvSpPr>
        <p:spPr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合作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QQ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243001978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4C5387-D6AD-A6F9-5D56-9A74B1B5A23A}"/>
              </a:ext>
            </a:extLst>
          </p:cNvPr>
          <p:cNvSpPr txBox="1"/>
          <p:nvPr/>
        </p:nvSpPr>
        <p:spPr>
          <a:xfrm>
            <a:off x="551825" y="1075782"/>
            <a:ext cx="11088350" cy="305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9059FD-C947-B1E6-0C4B-E8D725B908C8}"/>
              </a:ext>
            </a:extLst>
          </p:cNvPr>
          <p:cNvSpPr txBox="1"/>
          <p:nvPr/>
        </p:nvSpPr>
        <p:spPr>
          <a:xfrm>
            <a:off x="651216" y="5440629"/>
            <a:ext cx="11088350" cy="72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功能描述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计算人员个数，多视频流中相同人员需要去重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EF697E-0667-1683-03CD-E77ABA26B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79" y="1484106"/>
            <a:ext cx="5398474" cy="30878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669065-55A9-E8AF-8DC3-A3DFD4761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793" y="1536140"/>
            <a:ext cx="5219041" cy="303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8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4="http://schemas.microsoft.com/office/drawing/2010/main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标题"/>
          <p:cNvGrpSpPr/>
          <p:nvPr/>
        </p:nvGrpSpPr>
        <p:grpSpPr>
          <a:xfrm>
            <a:off x="0" y="-1"/>
            <a:ext cx="12192000" cy="728663"/>
            <a:chOff x="0" y="-1"/>
            <a:chExt cx="12192000" cy="728663"/>
          </a:xfrm>
        </p:grpSpPr>
        <p:sp>
          <p:nvSpPr>
            <p:cNvPr id="33" name="打底色块"/>
            <p:cNvSpPr/>
            <p:nvPr/>
          </p:nvSpPr>
          <p:spPr>
            <a:xfrm>
              <a:off x="0" y="-1"/>
              <a:ext cx="12192000" cy="728663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FF"/>
                </a:buClr>
                <a:buSzPct val="80000"/>
                <a:buFont typeface="Wingdings" pitchFamily="2" charset="2"/>
                <a:buNone/>
                <a:tabLst/>
                <a:defRPr/>
              </a:pPr>
              <a:endPara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5" name="基础扎实 / Strong Preparation"/>
            <p:cNvSpPr txBox="1"/>
            <p:nvPr/>
          </p:nvSpPr>
          <p:spPr>
            <a:xfrm>
              <a:off x="1003300" y="114271"/>
              <a:ext cx="8217902" cy="500119"/>
            </a:xfrm>
            <a:prstGeom prst="rect">
              <a:avLst/>
            </a:prstGeom>
            <a:noFill/>
          </p:spPr>
          <p:txBody>
            <a:bodyPr wrap="square" lIns="68562" tIns="34281" rIns="68562" bIns="34281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关键车辆计数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6" name="齿轮"/>
            <p:cNvSpPr>
              <a:spLocks noChangeAspect="1"/>
            </p:cNvSpPr>
            <p:nvPr/>
          </p:nvSpPr>
          <p:spPr bwMode="auto">
            <a:xfrm>
              <a:off x="334963" y="121637"/>
              <a:ext cx="484428" cy="485386"/>
            </a:xfrm>
            <a:custGeom>
              <a:avLst/>
              <a:gdLst>
                <a:gd name="T0" fmla="*/ 3717 w 3906"/>
                <a:gd name="T1" fmla="*/ 1560 h 3920"/>
                <a:gd name="T2" fmla="*/ 3475 w 3906"/>
                <a:gd name="T3" fmla="*/ 1560 h 3920"/>
                <a:gd name="T4" fmla="*/ 3313 w 3906"/>
                <a:gd name="T5" fmla="*/ 1170 h 3920"/>
                <a:gd name="T6" fmla="*/ 3491 w 3906"/>
                <a:gd name="T7" fmla="*/ 992 h 3920"/>
                <a:gd name="T8" fmla="*/ 3491 w 3906"/>
                <a:gd name="T9" fmla="*/ 709 h 3920"/>
                <a:gd name="T10" fmla="*/ 3215 w 3906"/>
                <a:gd name="T11" fmla="*/ 433 h 3920"/>
                <a:gd name="T12" fmla="*/ 3074 w 3906"/>
                <a:gd name="T13" fmla="*/ 374 h 3920"/>
                <a:gd name="T14" fmla="*/ 2932 w 3906"/>
                <a:gd name="T15" fmla="*/ 433 h 3920"/>
                <a:gd name="T16" fmla="*/ 2752 w 3906"/>
                <a:gd name="T17" fmla="*/ 609 h 3920"/>
                <a:gd name="T18" fmla="*/ 2346 w 3906"/>
                <a:gd name="T19" fmla="*/ 442 h 3920"/>
                <a:gd name="T20" fmla="*/ 2346 w 3906"/>
                <a:gd name="T21" fmla="*/ 200 h 3920"/>
                <a:gd name="T22" fmla="*/ 2153 w 3906"/>
                <a:gd name="T23" fmla="*/ 0 h 3920"/>
                <a:gd name="T24" fmla="*/ 1762 w 3906"/>
                <a:gd name="T25" fmla="*/ 0 h 3920"/>
                <a:gd name="T26" fmla="*/ 1560 w 3906"/>
                <a:gd name="T27" fmla="*/ 200 h 3920"/>
                <a:gd name="T28" fmla="*/ 1560 w 3906"/>
                <a:gd name="T29" fmla="*/ 442 h 3920"/>
                <a:gd name="T30" fmla="*/ 1174 w 3906"/>
                <a:gd name="T31" fmla="*/ 601 h 3920"/>
                <a:gd name="T32" fmla="*/ 1009 w 3906"/>
                <a:gd name="T33" fmla="*/ 435 h 3920"/>
                <a:gd name="T34" fmla="*/ 726 w 3906"/>
                <a:gd name="T35" fmla="*/ 435 h 3920"/>
                <a:gd name="T36" fmla="*/ 450 w 3906"/>
                <a:gd name="T37" fmla="*/ 711 h 3920"/>
                <a:gd name="T38" fmla="*/ 450 w 3906"/>
                <a:gd name="T39" fmla="*/ 994 h 3920"/>
                <a:gd name="T40" fmla="*/ 611 w 3906"/>
                <a:gd name="T41" fmla="*/ 1155 h 3920"/>
                <a:gd name="T42" fmla="*/ 441 w 3906"/>
                <a:gd name="T43" fmla="*/ 1560 h 3920"/>
                <a:gd name="T44" fmla="*/ 204 w 3906"/>
                <a:gd name="T45" fmla="*/ 1560 h 3920"/>
                <a:gd name="T46" fmla="*/ 0 w 3906"/>
                <a:gd name="T47" fmla="*/ 1761 h 3920"/>
                <a:gd name="T48" fmla="*/ 0 w 3906"/>
                <a:gd name="T49" fmla="*/ 2152 h 3920"/>
                <a:gd name="T50" fmla="*/ 204 w 3906"/>
                <a:gd name="T51" fmla="*/ 2347 h 3920"/>
                <a:gd name="T52" fmla="*/ 439 w 3906"/>
                <a:gd name="T53" fmla="*/ 2347 h 3920"/>
                <a:gd name="T54" fmla="*/ 608 w 3906"/>
                <a:gd name="T55" fmla="*/ 2754 h 3920"/>
                <a:gd name="T56" fmla="*/ 448 w 3906"/>
                <a:gd name="T57" fmla="*/ 2916 h 3920"/>
                <a:gd name="T58" fmla="*/ 448 w 3906"/>
                <a:gd name="T59" fmla="*/ 3199 h 3920"/>
                <a:gd name="T60" fmla="*/ 724 w 3906"/>
                <a:gd name="T61" fmla="*/ 3476 h 3920"/>
                <a:gd name="T62" fmla="*/ 866 w 3906"/>
                <a:gd name="T63" fmla="*/ 3535 h 3920"/>
                <a:gd name="T64" fmla="*/ 1007 w 3906"/>
                <a:gd name="T65" fmla="*/ 3476 h 3920"/>
                <a:gd name="T66" fmla="*/ 1167 w 3906"/>
                <a:gd name="T67" fmla="*/ 3315 h 3920"/>
                <a:gd name="T68" fmla="*/ 1560 w 3906"/>
                <a:gd name="T69" fmla="*/ 3478 h 3920"/>
                <a:gd name="T70" fmla="*/ 1560 w 3906"/>
                <a:gd name="T71" fmla="*/ 3713 h 3920"/>
                <a:gd name="T72" fmla="*/ 1762 w 3906"/>
                <a:gd name="T73" fmla="*/ 3920 h 3920"/>
                <a:gd name="T74" fmla="*/ 2153 w 3906"/>
                <a:gd name="T75" fmla="*/ 3920 h 3920"/>
                <a:gd name="T76" fmla="*/ 2346 w 3906"/>
                <a:gd name="T77" fmla="*/ 3713 h 3920"/>
                <a:gd name="T78" fmla="*/ 2346 w 3906"/>
                <a:gd name="T79" fmla="*/ 3478 h 3920"/>
                <a:gd name="T80" fmla="*/ 2758 w 3906"/>
                <a:gd name="T81" fmla="*/ 3306 h 3920"/>
                <a:gd name="T82" fmla="*/ 2932 w 3906"/>
                <a:gd name="T83" fmla="*/ 3478 h 3920"/>
                <a:gd name="T84" fmla="*/ 3075 w 3906"/>
                <a:gd name="T85" fmla="*/ 3537 h 3920"/>
                <a:gd name="T86" fmla="*/ 3217 w 3906"/>
                <a:gd name="T87" fmla="*/ 3478 h 3920"/>
                <a:gd name="T88" fmla="*/ 3493 w 3906"/>
                <a:gd name="T89" fmla="*/ 3202 h 3920"/>
                <a:gd name="T90" fmla="*/ 3493 w 3906"/>
                <a:gd name="T91" fmla="*/ 2919 h 3920"/>
                <a:gd name="T92" fmla="*/ 3317 w 3906"/>
                <a:gd name="T93" fmla="*/ 2740 h 3920"/>
                <a:gd name="T94" fmla="*/ 3477 w 3906"/>
                <a:gd name="T95" fmla="*/ 2347 h 3920"/>
                <a:gd name="T96" fmla="*/ 3717 w 3906"/>
                <a:gd name="T97" fmla="*/ 2347 h 3920"/>
                <a:gd name="T98" fmla="*/ 3906 w 3906"/>
                <a:gd name="T99" fmla="*/ 2152 h 3920"/>
                <a:gd name="T100" fmla="*/ 3906 w 3906"/>
                <a:gd name="T101" fmla="*/ 1761 h 3920"/>
                <a:gd name="T102" fmla="*/ 3717 w 3906"/>
                <a:gd name="T103" fmla="*/ 1560 h 3920"/>
                <a:gd name="T104" fmla="*/ 2540 w 3906"/>
                <a:gd name="T105" fmla="*/ 1960 h 3920"/>
                <a:gd name="T106" fmla="*/ 1958 w 3906"/>
                <a:gd name="T107" fmla="*/ 2542 h 3920"/>
                <a:gd name="T108" fmla="*/ 1376 w 3906"/>
                <a:gd name="T109" fmla="*/ 1960 h 3920"/>
                <a:gd name="T110" fmla="*/ 1958 w 3906"/>
                <a:gd name="T111" fmla="*/ 1378 h 3920"/>
                <a:gd name="T112" fmla="*/ 2540 w 3906"/>
                <a:gd name="T113" fmla="*/ 1960 h 3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06" h="3920">
                  <a:moveTo>
                    <a:pt x="3717" y="1560"/>
                  </a:moveTo>
                  <a:lnTo>
                    <a:pt x="3475" y="1560"/>
                  </a:lnTo>
                  <a:cubicBezTo>
                    <a:pt x="3439" y="1427"/>
                    <a:pt x="3384" y="1291"/>
                    <a:pt x="3313" y="1170"/>
                  </a:cubicBezTo>
                  <a:lnTo>
                    <a:pt x="3491" y="992"/>
                  </a:lnTo>
                  <a:cubicBezTo>
                    <a:pt x="3570" y="914"/>
                    <a:pt x="3570" y="787"/>
                    <a:pt x="3491" y="709"/>
                  </a:cubicBezTo>
                  <a:lnTo>
                    <a:pt x="3215" y="433"/>
                  </a:lnTo>
                  <a:cubicBezTo>
                    <a:pt x="3177" y="395"/>
                    <a:pt x="3127" y="374"/>
                    <a:pt x="3074" y="374"/>
                  </a:cubicBezTo>
                  <a:cubicBezTo>
                    <a:pt x="3020" y="374"/>
                    <a:pt x="2970" y="395"/>
                    <a:pt x="2932" y="433"/>
                  </a:cubicBezTo>
                  <a:lnTo>
                    <a:pt x="2752" y="609"/>
                  </a:lnTo>
                  <a:cubicBezTo>
                    <a:pt x="2628" y="536"/>
                    <a:pt x="2493" y="479"/>
                    <a:pt x="2346" y="442"/>
                  </a:cubicBezTo>
                  <a:lnTo>
                    <a:pt x="2346" y="200"/>
                  </a:lnTo>
                  <a:cubicBezTo>
                    <a:pt x="2346" y="90"/>
                    <a:pt x="2264" y="0"/>
                    <a:pt x="2153" y="0"/>
                  </a:cubicBezTo>
                  <a:lnTo>
                    <a:pt x="1762" y="0"/>
                  </a:lnTo>
                  <a:cubicBezTo>
                    <a:pt x="1652" y="0"/>
                    <a:pt x="1560" y="90"/>
                    <a:pt x="1560" y="200"/>
                  </a:cubicBezTo>
                  <a:lnTo>
                    <a:pt x="1560" y="442"/>
                  </a:lnTo>
                  <a:cubicBezTo>
                    <a:pt x="1426" y="477"/>
                    <a:pt x="1294" y="531"/>
                    <a:pt x="1174" y="601"/>
                  </a:cubicBezTo>
                  <a:lnTo>
                    <a:pt x="1009" y="435"/>
                  </a:lnTo>
                  <a:cubicBezTo>
                    <a:pt x="930" y="357"/>
                    <a:pt x="804" y="357"/>
                    <a:pt x="726" y="435"/>
                  </a:cubicBezTo>
                  <a:lnTo>
                    <a:pt x="450" y="711"/>
                  </a:lnTo>
                  <a:cubicBezTo>
                    <a:pt x="372" y="789"/>
                    <a:pt x="372" y="916"/>
                    <a:pt x="450" y="994"/>
                  </a:cubicBezTo>
                  <a:lnTo>
                    <a:pt x="611" y="1155"/>
                  </a:lnTo>
                  <a:cubicBezTo>
                    <a:pt x="536" y="1280"/>
                    <a:pt x="478" y="1413"/>
                    <a:pt x="441" y="1560"/>
                  </a:cubicBezTo>
                  <a:lnTo>
                    <a:pt x="204" y="1560"/>
                  </a:lnTo>
                  <a:cubicBezTo>
                    <a:pt x="94" y="1560"/>
                    <a:pt x="0" y="1651"/>
                    <a:pt x="0" y="1761"/>
                  </a:cubicBezTo>
                  <a:lnTo>
                    <a:pt x="0" y="2152"/>
                  </a:lnTo>
                  <a:cubicBezTo>
                    <a:pt x="0" y="2263"/>
                    <a:pt x="94" y="2347"/>
                    <a:pt x="204" y="2347"/>
                  </a:cubicBezTo>
                  <a:lnTo>
                    <a:pt x="439" y="2347"/>
                  </a:lnTo>
                  <a:cubicBezTo>
                    <a:pt x="476" y="2493"/>
                    <a:pt x="534" y="2629"/>
                    <a:pt x="608" y="2754"/>
                  </a:cubicBezTo>
                  <a:lnTo>
                    <a:pt x="448" y="2916"/>
                  </a:lnTo>
                  <a:cubicBezTo>
                    <a:pt x="370" y="2994"/>
                    <a:pt x="370" y="3121"/>
                    <a:pt x="448" y="3199"/>
                  </a:cubicBezTo>
                  <a:lnTo>
                    <a:pt x="724" y="3476"/>
                  </a:lnTo>
                  <a:cubicBezTo>
                    <a:pt x="763" y="3515"/>
                    <a:pt x="815" y="3535"/>
                    <a:pt x="866" y="3535"/>
                  </a:cubicBezTo>
                  <a:cubicBezTo>
                    <a:pt x="917" y="3535"/>
                    <a:pt x="968" y="3515"/>
                    <a:pt x="1007" y="3476"/>
                  </a:cubicBezTo>
                  <a:lnTo>
                    <a:pt x="1167" y="3315"/>
                  </a:lnTo>
                  <a:cubicBezTo>
                    <a:pt x="1289" y="3386"/>
                    <a:pt x="1413" y="3441"/>
                    <a:pt x="1560" y="3478"/>
                  </a:cubicBezTo>
                  <a:lnTo>
                    <a:pt x="1560" y="3713"/>
                  </a:lnTo>
                  <a:cubicBezTo>
                    <a:pt x="1560" y="3824"/>
                    <a:pt x="1652" y="3920"/>
                    <a:pt x="1762" y="3920"/>
                  </a:cubicBezTo>
                  <a:lnTo>
                    <a:pt x="2153" y="3920"/>
                  </a:lnTo>
                  <a:cubicBezTo>
                    <a:pt x="2264" y="3920"/>
                    <a:pt x="2346" y="3824"/>
                    <a:pt x="2346" y="3713"/>
                  </a:cubicBezTo>
                  <a:lnTo>
                    <a:pt x="2346" y="3478"/>
                  </a:lnTo>
                  <a:cubicBezTo>
                    <a:pt x="2493" y="3440"/>
                    <a:pt x="2632" y="3381"/>
                    <a:pt x="2758" y="3306"/>
                  </a:cubicBezTo>
                  <a:lnTo>
                    <a:pt x="2932" y="3478"/>
                  </a:lnTo>
                  <a:cubicBezTo>
                    <a:pt x="2971" y="3518"/>
                    <a:pt x="3024" y="3537"/>
                    <a:pt x="3075" y="3537"/>
                  </a:cubicBezTo>
                  <a:cubicBezTo>
                    <a:pt x="3126" y="3537"/>
                    <a:pt x="3178" y="3518"/>
                    <a:pt x="3217" y="3478"/>
                  </a:cubicBezTo>
                  <a:lnTo>
                    <a:pt x="3493" y="3202"/>
                  </a:lnTo>
                  <a:cubicBezTo>
                    <a:pt x="3571" y="3124"/>
                    <a:pt x="3572" y="2997"/>
                    <a:pt x="3493" y="2919"/>
                  </a:cubicBezTo>
                  <a:lnTo>
                    <a:pt x="3317" y="2740"/>
                  </a:lnTo>
                  <a:cubicBezTo>
                    <a:pt x="3387" y="2619"/>
                    <a:pt x="3441" y="2493"/>
                    <a:pt x="3477" y="2347"/>
                  </a:cubicBezTo>
                  <a:lnTo>
                    <a:pt x="3717" y="2347"/>
                  </a:lnTo>
                  <a:cubicBezTo>
                    <a:pt x="3828" y="2347"/>
                    <a:pt x="3906" y="2263"/>
                    <a:pt x="3906" y="2152"/>
                  </a:cubicBezTo>
                  <a:lnTo>
                    <a:pt x="3906" y="1761"/>
                  </a:lnTo>
                  <a:cubicBezTo>
                    <a:pt x="3906" y="1651"/>
                    <a:pt x="3828" y="1560"/>
                    <a:pt x="3717" y="1560"/>
                  </a:cubicBezTo>
                  <a:close/>
                  <a:moveTo>
                    <a:pt x="2540" y="1960"/>
                  </a:moveTo>
                  <a:cubicBezTo>
                    <a:pt x="2540" y="2281"/>
                    <a:pt x="2279" y="2542"/>
                    <a:pt x="1958" y="2542"/>
                  </a:cubicBezTo>
                  <a:cubicBezTo>
                    <a:pt x="1637" y="2542"/>
                    <a:pt x="1376" y="2281"/>
                    <a:pt x="1376" y="1960"/>
                  </a:cubicBezTo>
                  <a:cubicBezTo>
                    <a:pt x="1376" y="1639"/>
                    <a:pt x="1637" y="1378"/>
                    <a:pt x="1958" y="1378"/>
                  </a:cubicBezTo>
                  <a:cubicBezTo>
                    <a:pt x="2279" y="1378"/>
                    <a:pt x="2540" y="1639"/>
                    <a:pt x="2540" y="19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1C666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40" name="合作QQ： 243001978"/>
          <p:cNvSpPr/>
          <p:nvPr/>
        </p:nvSpPr>
        <p:spPr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合作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QQ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243001978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4C5387-D6AD-A6F9-5D56-9A74B1B5A23A}"/>
              </a:ext>
            </a:extLst>
          </p:cNvPr>
          <p:cNvSpPr txBox="1"/>
          <p:nvPr/>
        </p:nvSpPr>
        <p:spPr>
          <a:xfrm>
            <a:off x="551825" y="1075782"/>
            <a:ext cx="11088350" cy="305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9059FD-C947-B1E6-0C4B-E8D725B908C8}"/>
              </a:ext>
            </a:extLst>
          </p:cNvPr>
          <p:cNvSpPr txBox="1"/>
          <p:nvPr/>
        </p:nvSpPr>
        <p:spPr>
          <a:xfrm>
            <a:off x="651216" y="5440629"/>
            <a:ext cx="11088350" cy="72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功能描述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计算救护车和消防车个数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7A84FA-79D5-73D4-68CD-61801431E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2" y="1535459"/>
            <a:ext cx="5914633" cy="33612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C9CDDE-58BF-A57C-BE46-47323A54D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596" y="1556551"/>
            <a:ext cx="5761037" cy="334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0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4="http://schemas.microsoft.com/office/drawing/2010/main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标题"/>
          <p:cNvGrpSpPr/>
          <p:nvPr/>
        </p:nvGrpSpPr>
        <p:grpSpPr>
          <a:xfrm>
            <a:off x="0" y="-1"/>
            <a:ext cx="12192000" cy="728663"/>
            <a:chOff x="0" y="-1"/>
            <a:chExt cx="12192000" cy="728663"/>
          </a:xfrm>
        </p:grpSpPr>
        <p:sp>
          <p:nvSpPr>
            <p:cNvPr id="33" name="打底色块"/>
            <p:cNvSpPr/>
            <p:nvPr/>
          </p:nvSpPr>
          <p:spPr>
            <a:xfrm>
              <a:off x="0" y="-1"/>
              <a:ext cx="12192000" cy="728663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FF"/>
                </a:buClr>
                <a:buSzPct val="80000"/>
                <a:buFont typeface="Wingdings" pitchFamily="2" charset="2"/>
                <a:buNone/>
                <a:tabLst/>
                <a:defRPr/>
              </a:pPr>
              <a:endPara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5" name="基础扎实 / Strong Preparation"/>
            <p:cNvSpPr txBox="1"/>
            <p:nvPr/>
          </p:nvSpPr>
          <p:spPr>
            <a:xfrm>
              <a:off x="1003300" y="114271"/>
              <a:ext cx="8217902" cy="500119"/>
            </a:xfrm>
            <a:prstGeom prst="rect">
              <a:avLst/>
            </a:prstGeom>
            <a:noFill/>
          </p:spPr>
          <p:txBody>
            <a:bodyPr wrap="square" lIns="68562" tIns="34281" rIns="68562" bIns="34281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异物检测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6" name="齿轮"/>
            <p:cNvSpPr>
              <a:spLocks noChangeAspect="1"/>
            </p:cNvSpPr>
            <p:nvPr/>
          </p:nvSpPr>
          <p:spPr bwMode="auto">
            <a:xfrm>
              <a:off x="334963" y="121637"/>
              <a:ext cx="484428" cy="485386"/>
            </a:xfrm>
            <a:custGeom>
              <a:avLst/>
              <a:gdLst>
                <a:gd name="T0" fmla="*/ 3717 w 3906"/>
                <a:gd name="T1" fmla="*/ 1560 h 3920"/>
                <a:gd name="T2" fmla="*/ 3475 w 3906"/>
                <a:gd name="T3" fmla="*/ 1560 h 3920"/>
                <a:gd name="T4" fmla="*/ 3313 w 3906"/>
                <a:gd name="T5" fmla="*/ 1170 h 3920"/>
                <a:gd name="T6" fmla="*/ 3491 w 3906"/>
                <a:gd name="T7" fmla="*/ 992 h 3920"/>
                <a:gd name="T8" fmla="*/ 3491 w 3906"/>
                <a:gd name="T9" fmla="*/ 709 h 3920"/>
                <a:gd name="T10" fmla="*/ 3215 w 3906"/>
                <a:gd name="T11" fmla="*/ 433 h 3920"/>
                <a:gd name="T12" fmla="*/ 3074 w 3906"/>
                <a:gd name="T13" fmla="*/ 374 h 3920"/>
                <a:gd name="T14" fmla="*/ 2932 w 3906"/>
                <a:gd name="T15" fmla="*/ 433 h 3920"/>
                <a:gd name="T16" fmla="*/ 2752 w 3906"/>
                <a:gd name="T17" fmla="*/ 609 h 3920"/>
                <a:gd name="T18" fmla="*/ 2346 w 3906"/>
                <a:gd name="T19" fmla="*/ 442 h 3920"/>
                <a:gd name="T20" fmla="*/ 2346 w 3906"/>
                <a:gd name="T21" fmla="*/ 200 h 3920"/>
                <a:gd name="T22" fmla="*/ 2153 w 3906"/>
                <a:gd name="T23" fmla="*/ 0 h 3920"/>
                <a:gd name="T24" fmla="*/ 1762 w 3906"/>
                <a:gd name="T25" fmla="*/ 0 h 3920"/>
                <a:gd name="T26" fmla="*/ 1560 w 3906"/>
                <a:gd name="T27" fmla="*/ 200 h 3920"/>
                <a:gd name="T28" fmla="*/ 1560 w 3906"/>
                <a:gd name="T29" fmla="*/ 442 h 3920"/>
                <a:gd name="T30" fmla="*/ 1174 w 3906"/>
                <a:gd name="T31" fmla="*/ 601 h 3920"/>
                <a:gd name="T32" fmla="*/ 1009 w 3906"/>
                <a:gd name="T33" fmla="*/ 435 h 3920"/>
                <a:gd name="T34" fmla="*/ 726 w 3906"/>
                <a:gd name="T35" fmla="*/ 435 h 3920"/>
                <a:gd name="T36" fmla="*/ 450 w 3906"/>
                <a:gd name="T37" fmla="*/ 711 h 3920"/>
                <a:gd name="T38" fmla="*/ 450 w 3906"/>
                <a:gd name="T39" fmla="*/ 994 h 3920"/>
                <a:gd name="T40" fmla="*/ 611 w 3906"/>
                <a:gd name="T41" fmla="*/ 1155 h 3920"/>
                <a:gd name="T42" fmla="*/ 441 w 3906"/>
                <a:gd name="T43" fmla="*/ 1560 h 3920"/>
                <a:gd name="T44" fmla="*/ 204 w 3906"/>
                <a:gd name="T45" fmla="*/ 1560 h 3920"/>
                <a:gd name="T46" fmla="*/ 0 w 3906"/>
                <a:gd name="T47" fmla="*/ 1761 h 3920"/>
                <a:gd name="T48" fmla="*/ 0 w 3906"/>
                <a:gd name="T49" fmla="*/ 2152 h 3920"/>
                <a:gd name="T50" fmla="*/ 204 w 3906"/>
                <a:gd name="T51" fmla="*/ 2347 h 3920"/>
                <a:gd name="T52" fmla="*/ 439 w 3906"/>
                <a:gd name="T53" fmla="*/ 2347 h 3920"/>
                <a:gd name="T54" fmla="*/ 608 w 3906"/>
                <a:gd name="T55" fmla="*/ 2754 h 3920"/>
                <a:gd name="T56" fmla="*/ 448 w 3906"/>
                <a:gd name="T57" fmla="*/ 2916 h 3920"/>
                <a:gd name="T58" fmla="*/ 448 w 3906"/>
                <a:gd name="T59" fmla="*/ 3199 h 3920"/>
                <a:gd name="T60" fmla="*/ 724 w 3906"/>
                <a:gd name="T61" fmla="*/ 3476 h 3920"/>
                <a:gd name="T62" fmla="*/ 866 w 3906"/>
                <a:gd name="T63" fmla="*/ 3535 h 3920"/>
                <a:gd name="T64" fmla="*/ 1007 w 3906"/>
                <a:gd name="T65" fmla="*/ 3476 h 3920"/>
                <a:gd name="T66" fmla="*/ 1167 w 3906"/>
                <a:gd name="T67" fmla="*/ 3315 h 3920"/>
                <a:gd name="T68" fmla="*/ 1560 w 3906"/>
                <a:gd name="T69" fmla="*/ 3478 h 3920"/>
                <a:gd name="T70" fmla="*/ 1560 w 3906"/>
                <a:gd name="T71" fmla="*/ 3713 h 3920"/>
                <a:gd name="T72" fmla="*/ 1762 w 3906"/>
                <a:gd name="T73" fmla="*/ 3920 h 3920"/>
                <a:gd name="T74" fmla="*/ 2153 w 3906"/>
                <a:gd name="T75" fmla="*/ 3920 h 3920"/>
                <a:gd name="T76" fmla="*/ 2346 w 3906"/>
                <a:gd name="T77" fmla="*/ 3713 h 3920"/>
                <a:gd name="T78" fmla="*/ 2346 w 3906"/>
                <a:gd name="T79" fmla="*/ 3478 h 3920"/>
                <a:gd name="T80" fmla="*/ 2758 w 3906"/>
                <a:gd name="T81" fmla="*/ 3306 h 3920"/>
                <a:gd name="T82" fmla="*/ 2932 w 3906"/>
                <a:gd name="T83" fmla="*/ 3478 h 3920"/>
                <a:gd name="T84" fmla="*/ 3075 w 3906"/>
                <a:gd name="T85" fmla="*/ 3537 h 3920"/>
                <a:gd name="T86" fmla="*/ 3217 w 3906"/>
                <a:gd name="T87" fmla="*/ 3478 h 3920"/>
                <a:gd name="T88" fmla="*/ 3493 w 3906"/>
                <a:gd name="T89" fmla="*/ 3202 h 3920"/>
                <a:gd name="T90" fmla="*/ 3493 w 3906"/>
                <a:gd name="T91" fmla="*/ 2919 h 3920"/>
                <a:gd name="T92" fmla="*/ 3317 w 3906"/>
                <a:gd name="T93" fmla="*/ 2740 h 3920"/>
                <a:gd name="T94" fmla="*/ 3477 w 3906"/>
                <a:gd name="T95" fmla="*/ 2347 h 3920"/>
                <a:gd name="T96" fmla="*/ 3717 w 3906"/>
                <a:gd name="T97" fmla="*/ 2347 h 3920"/>
                <a:gd name="T98" fmla="*/ 3906 w 3906"/>
                <a:gd name="T99" fmla="*/ 2152 h 3920"/>
                <a:gd name="T100" fmla="*/ 3906 w 3906"/>
                <a:gd name="T101" fmla="*/ 1761 h 3920"/>
                <a:gd name="T102" fmla="*/ 3717 w 3906"/>
                <a:gd name="T103" fmla="*/ 1560 h 3920"/>
                <a:gd name="T104" fmla="*/ 2540 w 3906"/>
                <a:gd name="T105" fmla="*/ 1960 h 3920"/>
                <a:gd name="T106" fmla="*/ 1958 w 3906"/>
                <a:gd name="T107" fmla="*/ 2542 h 3920"/>
                <a:gd name="T108" fmla="*/ 1376 w 3906"/>
                <a:gd name="T109" fmla="*/ 1960 h 3920"/>
                <a:gd name="T110" fmla="*/ 1958 w 3906"/>
                <a:gd name="T111" fmla="*/ 1378 h 3920"/>
                <a:gd name="T112" fmla="*/ 2540 w 3906"/>
                <a:gd name="T113" fmla="*/ 1960 h 3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06" h="3920">
                  <a:moveTo>
                    <a:pt x="3717" y="1560"/>
                  </a:moveTo>
                  <a:lnTo>
                    <a:pt x="3475" y="1560"/>
                  </a:lnTo>
                  <a:cubicBezTo>
                    <a:pt x="3439" y="1427"/>
                    <a:pt x="3384" y="1291"/>
                    <a:pt x="3313" y="1170"/>
                  </a:cubicBezTo>
                  <a:lnTo>
                    <a:pt x="3491" y="992"/>
                  </a:lnTo>
                  <a:cubicBezTo>
                    <a:pt x="3570" y="914"/>
                    <a:pt x="3570" y="787"/>
                    <a:pt x="3491" y="709"/>
                  </a:cubicBezTo>
                  <a:lnTo>
                    <a:pt x="3215" y="433"/>
                  </a:lnTo>
                  <a:cubicBezTo>
                    <a:pt x="3177" y="395"/>
                    <a:pt x="3127" y="374"/>
                    <a:pt x="3074" y="374"/>
                  </a:cubicBezTo>
                  <a:cubicBezTo>
                    <a:pt x="3020" y="374"/>
                    <a:pt x="2970" y="395"/>
                    <a:pt x="2932" y="433"/>
                  </a:cubicBezTo>
                  <a:lnTo>
                    <a:pt x="2752" y="609"/>
                  </a:lnTo>
                  <a:cubicBezTo>
                    <a:pt x="2628" y="536"/>
                    <a:pt x="2493" y="479"/>
                    <a:pt x="2346" y="442"/>
                  </a:cubicBezTo>
                  <a:lnTo>
                    <a:pt x="2346" y="200"/>
                  </a:lnTo>
                  <a:cubicBezTo>
                    <a:pt x="2346" y="90"/>
                    <a:pt x="2264" y="0"/>
                    <a:pt x="2153" y="0"/>
                  </a:cubicBezTo>
                  <a:lnTo>
                    <a:pt x="1762" y="0"/>
                  </a:lnTo>
                  <a:cubicBezTo>
                    <a:pt x="1652" y="0"/>
                    <a:pt x="1560" y="90"/>
                    <a:pt x="1560" y="200"/>
                  </a:cubicBezTo>
                  <a:lnTo>
                    <a:pt x="1560" y="442"/>
                  </a:lnTo>
                  <a:cubicBezTo>
                    <a:pt x="1426" y="477"/>
                    <a:pt x="1294" y="531"/>
                    <a:pt x="1174" y="601"/>
                  </a:cubicBezTo>
                  <a:lnTo>
                    <a:pt x="1009" y="435"/>
                  </a:lnTo>
                  <a:cubicBezTo>
                    <a:pt x="930" y="357"/>
                    <a:pt x="804" y="357"/>
                    <a:pt x="726" y="435"/>
                  </a:cubicBezTo>
                  <a:lnTo>
                    <a:pt x="450" y="711"/>
                  </a:lnTo>
                  <a:cubicBezTo>
                    <a:pt x="372" y="789"/>
                    <a:pt x="372" y="916"/>
                    <a:pt x="450" y="994"/>
                  </a:cubicBezTo>
                  <a:lnTo>
                    <a:pt x="611" y="1155"/>
                  </a:lnTo>
                  <a:cubicBezTo>
                    <a:pt x="536" y="1280"/>
                    <a:pt x="478" y="1413"/>
                    <a:pt x="441" y="1560"/>
                  </a:cubicBezTo>
                  <a:lnTo>
                    <a:pt x="204" y="1560"/>
                  </a:lnTo>
                  <a:cubicBezTo>
                    <a:pt x="94" y="1560"/>
                    <a:pt x="0" y="1651"/>
                    <a:pt x="0" y="1761"/>
                  </a:cubicBezTo>
                  <a:lnTo>
                    <a:pt x="0" y="2152"/>
                  </a:lnTo>
                  <a:cubicBezTo>
                    <a:pt x="0" y="2263"/>
                    <a:pt x="94" y="2347"/>
                    <a:pt x="204" y="2347"/>
                  </a:cubicBezTo>
                  <a:lnTo>
                    <a:pt x="439" y="2347"/>
                  </a:lnTo>
                  <a:cubicBezTo>
                    <a:pt x="476" y="2493"/>
                    <a:pt x="534" y="2629"/>
                    <a:pt x="608" y="2754"/>
                  </a:cubicBezTo>
                  <a:lnTo>
                    <a:pt x="448" y="2916"/>
                  </a:lnTo>
                  <a:cubicBezTo>
                    <a:pt x="370" y="2994"/>
                    <a:pt x="370" y="3121"/>
                    <a:pt x="448" y="3199"/>
                  </a:cubicBezTo>
                  <a:lnTo>
                    <a:pt x="724" y="3476"/>
                  </a:lnTo>
                  <a:cubicBezTo>
                    <a:pt x="763" y="3515"/>
                    <a:pt x="815" y="3535"/>
                    <a:pt x="866" y="3535"/>
                  </a:cubicBezTo>
                  <a:cubicBezTo>
                    <a:pt x="917" y="3535"/>
                    <a:pt x="968" y="3515"/>
                    <a:pt x="1007" y="3476"/>
                  </a:cubicBezTo>
                  <a:lnTo>
                    <a:pt x="1167" y="3315"/>
                  </a:lnTo>
                  <a:cubicBezTo>
                    <a:pt x="1289" y="3386"/>
                    <a:pt x="1413" y="3441"/>
                    <a:pt x="1560" y="3478"/>
                  </a:cubicBezTo>
                  <a:lnTo>
                    <a:pt x="1560" y="3713"/>
                  </a:lnTo>
                  <a:cubicBezTo>
                    <a:pt x="1560" y="3824"/>
                    <a:pt x="1652" y="3920"/>
                    <a:pt x="1762" y="3920"/>
                  </a:cubicBezTo>
                  <a:lnTo>
                    <a:pt x="2153" y="3920"/>
                  </a:lnTo>
                  <a:cubicBezTo>
                    <a:pt x="2264" y="3920"/>
                    <a:pt x="2346" y="3824"/>
                    <a:pt x="2346" y="3713"/>
                  </a:cubicBezTo>
                  <a:lnTo>
                    <a:pt x="2346" y="3478"/>
                  </a:lnTo>
                  <a:cubicBezTo>
                    <a:pt x="2493" y="3440"/>
                    <a:pt x="2632" y="3381"/>
                    <a:pt x="2758" y="3306"/>
                  </a:cubicBezTo>
                  <a:lnTo>
                    <a:pt x="2932" y="3478"/>
                  </a:lnTo>
                  <a:cubicBezTo>
                    <a:pt x="2971" y="3518"/>
                    <a:pt x="3024" y="3537"/>
                    <a:pt x="3075" y="3537"/>
                  </a:cubicBezTo>
                  <a:cubicBezTo>
                    <a:pt x="3126" y="3537"/>
                    <a:pt x="3178" y="3518"/>
                    <a:pt x="3217" y="3478"/>
                  </a:cubicBezTo>
                  <a:lnTo>
                    <a:pt x="3493" y="3202"/>
                  </a:lnTo>
                  <a:cubicBezTo>
                    <a:pt x="3571" y="3124"/>
                    <a:pt x="3572" y="2997"/>
                    <a:pt x="3493" y="2919"/>
                  </a:cubicBezTo>
                  <a:lnTo>
                    <a:pt x="3317" y="2740"/>
                  </a:lnTo>
                  <a:cubicBezTo>
                    <a:pt x="3387" y="2619"/>
                    <a:pt x="3441" y="2493"/>
                    <a:pt x="3477" y="2347"/>
                  </a:cubicBezTo>
                  <a:lnTo>
                    <a:pt x="3717" y="2347"/>
                  </a:lnTo>
                  <a:cubicBezTo>
                    <a:pt x="3828" y="2347"/>
                    <a:pt x="3906" y="2263"/>
                    <a:pt x="3906" y="2152"/>
                  </a:cubicBezTo>
                  <a:lnTo>
                    <a:pt x="3906" y="1761"/>
                  </a:lnTo>
                  <a:cubicBezTo>
                    <a:pt x="3906" y="1651"/>
                    <a:pt x="3828" y="1560"/>
                    <a:pt x="3717" y="1560"/>
                  </a:cubicBezTo>
                  <a:close/>
                  <a:moveTo>
                    <a:pt x="2540" y="1960"/>
                  </a:moveTo>
                  <a:cubicBezTo>
                    <a:pt x="2540" y="2281"/>
                    <a:pt x="2279" y="2542"/>
                    <a:pt x="1958" y="2542"/>
                  </a:cubicBezTo>
                  <a:cubicBezTo>
                    <a:pt x="1637" y="2542"/>
                    <a:pt x="1376" y="2281"/>
                    <a:pt x="1376" y="1960"/>
                  </a:cubicBezTo>
                  <a:cubicBezTo>
                    <a:pt x="1376" y="1639"/>
                    <a:pt x="1637" y="1378"/>
                    <a:pt x="1958" y="1378"/>
                  </a:cubicBezTo>
                  <a:cubicBezTo>
                    <a:pt x="2279" y="1378"/>
                    <a:pt x="2540" y="1639"/>
                    <a:pt x="2540" y="19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1C666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40" name="合作QQ： 243001978"/>
          <p:cNvSpPr/>
          <p:nvPr/>
        </p:nvSpPr>
        <p:spPr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合作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QQ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243001978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4C5387-D6AD-A6F9-5D56-9A74B1B5A23A}"/>
              </a:ext>
            </a:extLst>
          </p:cNvPr>
          <p:cNvSpPr txBox="1"/>
          <p:nvPr/>
        </p:nvSpPr>
        <p:spPr>
          <a:xfrm>
            <a:off x="551825" y="1075782"/>
            <a:ext cx="11088350" cy="305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9059FD-C947-B1E6-0C4B-E8D725B908C8}"/>
              </a:ext>
            </a:extLst>
          </p:cNvPr>
          <p:cNvSpPr txBox="1"/>
          <p:nvPr/>
        </p:nvSpPr>
        <p:spPr>
          <a:xfrm>
            <a:off x="651216" y="5440629"/>
            <a:ext cx="11088350" cy="72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功能描述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检测图像中有变化的部分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259DCE-3AD7-6179-C819-FA16D4059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99" y="1478606"/>
            <a:ext cx="8800083" cy="380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6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4="http://schemas.microsoft.com/office/drawing/2010/main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标题"/>
          <p:cNvGrpSpPr/>
          <p:nvPr/>
        </p:nvGrpSpPr>
        <p:grpSpPr>
          <a:xfrm>
            <a:off x="0" y="-1"/>
            <a:ext cx="12192000" cy="728663"/>
            <a:chOff x="0" y="-1"/>
            <a:chExt cx="12192000" cy="728663"/>
          </a:xfrm>
        </p:grpSpPr>
        <p:sp>
          <p:nvSpPr>
            <p:cNvPr id="33" name="打底色块"/>
            <p:cNvSpPr/>
            <p:nvPr/>
          </p:nvSpPr>
          <p:spPr>
            <a:xfrm>
              <a:off x="0" y="-1"/>
              <a:ext cx="12192000" cy="728663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FF"/>
                </a:buClr>
                <a:buSzPct val="80000"/>
                <a:buFont typeface="Wingdings" pitchFamily="2" charset="2"/>
                <a:buNone/>
                <a:tabLst/>
                <a:defRPr/>
              </a:pPr>
              <a:endPara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5" name="基础扎实 / Strong Preparation"/>
            <p:cNvSpPr txBox="1"/>
            <p:nvPr/>
          </p:nvSpPr>
          <p:spPr>
            <a:xfrm>
              <a:off x="1003300" y="114271"/>
              <a:ext cx="8217902" cy="500119"/>
            </a:xfrm>
            <a:prstGeom prst="rect">
              <a:avLst/>
            </a:prstGeom>
            <a:noFill/>
          </p:spPr>
          <p:txBody>
            <a:bodyPr wrap="square" lIns="68562" tIns="34281" rIns="68562" bIns="34281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异常行为检测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6" name="齿轮"/>
            <p:cNvSpPr>
              <a:spLocks noChangeAspect="1"/>
            </p:cNvSpPr>
            <p:nvPr/>
          </p:nvSpPr>
          <p:spPr bwMode="auto">
            <a:xfrm>
              <a:off x="334963" y="121637"/>
              <a:ext cx="484428" cy="485386"/>
            </a:xfrm>
            <a:custGeom>
              <a:avLst/>
              <a:gdLst>
                <a:gd name="T0" fmla="*/ 3717 w 3906"/>
                <a:gd name="T1" fmla="*/ 1560 h 3920"/>
                <a:gd name="T2" fmla="*/ 3475 w 3906"/>
                <a:gd name="T3" fmla="*/ 1560 h 3920"/>
                <a:gd name="T4" fmla="*/ 3313 w 3906"/>
                <a:gd name="T5" fmla="*/ 1170 h 3920"/>
                <a:gd name="T6" fmla="*/ 3491 w 3906"/>
                <a:gd name="T7" fmla="*/ 992 h 3920"/>
                <a:gd name="T8" fmla="*/ 3491 w 3906"/>
                <a:gd name="T9" fmla="*/ 709 h 3920"/>
                <a:gd name="T10" fmla="*/ 3215 w 3906"/>
                <a:gd name="T11" fmla="*/ 433 h 3920"/>
                <a:gd name="T12" fmla="*/ 3074 w 3906"/>
                <a:gd name="T13" fmla="*/ 374 h 3920"/>
                <a:gd name="T14" fmla="*/ 2932 w 3906"/>
                <a:gd name="T15" fmla="*/ 433 h 3920"/>
                <a:gd name="T16" fmla="*/ 2752 w 3906"/>
                <a:gd name="T17" fmla="*/ 609 h 3920"/>
                <a:gd name="T18" fmla="*/ 2346 w 3906"/>
                <a:gd name="T19" fmla="*/ 442 h 3920"/>
                <a:gd name="T20" fmla="*/ 2346 w 3906"/>
                <a:gd name="T21" fmla="*/ 200 h 3920"/>
                <a:gd name="T22" fmla="*/ 2153 w 3906"/>
                <a:gd name="T23" fmla="*/ 0 h 3920"/>
                <a:gd name="T24" fmla="*/ 1762 w 3906"/>
                <a:gd name="T25" fmla="*/ 0 h 3920"/>
                <a:gd name="T26" fmla="*/ 1560 w 3906"/>
                <a:gd name="T27" fmla="*/ 200 h 3920"/>
                <a:gd name="T28" fmla="*/ 1560 w 3906"/>
                <a:gd name="T29" fmla="*/ 442 h 3920"/>
                <a:gd name="T30" fmla="*/ 1174 w 3906"/>
                <a:gd name="T31" fmla="*/ 601 h 3920"/>
                <a:gd name="T32" fmla="*/ 1009 w 3906"/>
                <a:gd name="T33" fmla="*/ 435 h 3920"/>
                <a:gd name="T34" fmla="*/ 726 w 3906"/>
                <a:gd name="T35" fmla="*/ 435 h 3920"/>
                <a:gd name="T36" fmla="*/ 450 w 3906"/>
                <a:gd name="T37" fmla="*/ 711 h 3920"/>
                <a:gd name="T38" fmla="*/ 450 w 3906"/>
                <a:gd name="T39" fmla="*/ 994 h 3920"/>
                <a:gd name="T40" fmla="*/ 611 w 3906"/>
                <a:gd name="T41" fmla="*/ 1155 h 3920"/>
                <a:gd name="T42" fmla="*/ 441 w 3906"/>
                <a:gd name="T43" fmla="*/ 1560 h 3920"/>
                <a:gd name="T44" fmla="*/ 204 w 3906"/>
                <a:gd name="T45" fmla="*/ 1560 h 3920"/>
                <a:gd name="T46" fmla="*/ 0 w 3906"/>
                <a:gd name="T47" fmla="*/ 1761 h 3920"/>
                <a:gd name="T48" fmla="*/ 0 w 3906"/>
                <a:gd name="T49" fmla="*/ 2152 h 3920"/>
                <a:gd name="T50" fmla="*/ 204 w 3906"/>
                <a:gd name="T51" fmla="*/ 2347 h 3920"/>
                <a:gd name="T52" fmla="*/ 439 w 3906"/>
                <a:gd name="T53" fmla="*/ 2347 h 3920"/>
                <a:gd name="T54" fmla="*/ 608 w 3906"/>
                <a:gd name="T55" fmla="*/ 2754 h 3920"/>
                <a:gd name="T56" fmla="*/ 448 w 3906"/>
                <a:gd name="T57" fmla="*/ 2916 h 3920"/>
                <a:gd name="T58" fmla="*/ 448 w 3906"/>
                <a:gd name="T59" fmla="*/ 3199 h 3920"/>
                <a:gd name="T60" fmla="*/ 724 w 3906"/>
                <a:gd name="T61" fmla="*/ 3476 h 3920"/>
                <a:gd name="T62" fmla="*/ 866 w 3906"/>
                <a:gd name="T63" fmla="*/ 3535 h 3920"/>
                <a:gd name="T64" fmla="*/ 1007 w 3906"/>
                <a:gd name="T65" fmla="*/ 3476 h 3920"/>
                <a:gd name="T66" fmla="*/ 1167 w 3906"/>
                <a:gd name="T67" fmla="*/ 3315 h 3920"/>
                <a:gd name="T68" fmla="*/ 1560 w 3906"/>
                <a:gd name="T69" fmla="*/ 3478 h 3920"/>
                <a:gd name="T70" fmla="*/ 1560 w 3906"/>
                <a:gd name="T71" fmla="*/ 3713 h 3920"/>
                <a:gd name="T72" fmla="*/ 1762 w 3906"/>
                <a:gd name="T73" fmla="*/ 3920 h 3920"/>
                <a:gd name="T74" fmla="*/ 2153 w 3906"/>
                <a:gd name="T75" fmla="*/ 3920 h 3920"/>
                <a:gd name="T76" fmla="*/ 2346 w 3906"/>
                <a:gd name="T77" fmla="*/ 3713 h 3920"/>
                <a:gd name="T78" fmla="*/ 2346 w 3906"/>
                <a:gd name="T79" fmla="*/ 3478 h 3920"/>
                <a:gd name="T80" fmla="*/ 2758 w 3906"/>
                <a:gd name="T81" fmla="*/ 3306 h 3920"/>
                <a:gd name="T82" fmla="*/ 2932 w 3906"/>
                <a:gd name="T83" fmla="*/ 3478 h 3920"/>
                <a:gd name="T84" fmla="*/ 3075 w 3906"/>
                <a:gd name="T85" fmla="*/ 3537 h 3920"/>
                <a:gd name="T86" fmla="*/ 3217 w 3906"/>
                <a:gd name="T87" fmla="*/ 3478 h 3920"/>
                <a:gd name="T88" fmla="*/ 3493 w 3906"/>
                <a:gd name="T89" fmla="*/ 3202 h 3920"/>
                <a:gd name="T90" fmla="*/ 3493 w 3906"/>
                <a:gd name="T91" fmla="*/ 2919 h 3920"/>
                <a:gd name="T92" fmla="*/ 3317 w 3906"/>
                <a:gd name="T93" fmla="*/ 2740 h 3920"/>
                <a:gd name="T94" fmla="*/ 3477 w 3906"/>
                <a:gd name="T95" fmla="*/ 2347 h 3920"/>
                <a:gd name="T96" fmla="*/ 3717 w 3906"/>
                <a:gd name="T97" fmla="*/ 2347 h 3920"/>
                <a:gd name="T98" fmla="*/ 3906 w 3906"/>
                <a:gd name="T99" fmla="*/ 2152 h 3920"/>
                <a:gd name="T100" fmla="*/ 3906 w 3906"/>
                <a:gd name="T101" fmla="*/ 1761 h 3920"/>
                <a:gd name="T102" fmla="*/ 3717 w 3906"/>
                <a:gd name="T103" fmla="*/ 1560 h 3920"/>
                <a:gd name="T104" fmla="*/ 2540 w 3906"/>
                <a:gd name="T105" fmla="*/ 1960 h 3920"/>
                <a:gd name="T106" fmla="*/ 1958 w 3906"/>
                <a:gd name="T107" fmla="*/ 2542 h 3920"/>
                <a:gd name="T108" fmla="*/ 1376 w 3906"/>
                <a:gd name="T109" fmla="*/ 1960 h 3920"/>
                <a:gd name="T110" fmla="*/ 1958 w 3906"/>
                <a:gd name="T111" fmla="*/ 1378 h 3920"/>
                <a:gd name="T112" fmla="*/ 2540 w 3906"/>
                <a:gd name="T113" fmla="*/ 1960 h 3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06" h="3920">
                  <a:moveTo>
                    <a:pt x="3717" y="1560"/>
                  </a:moveTo>
                  <a:lnTo>
                    <a:pt x="3475" y="1560"/>
                  </a:lnTo>
                  <a:cubicBezTo>
                    <a:pt x="3439" y="1427"/>
                    <a:pt x="3384" y="1291"/>
                    <a:pt x="3313" y="1170"/>
                  </a:cubicBezTo>
                  <a:lnTo>
                    <a:pt x="3491" y="992"/>
                  </a:lnTo>
                  <a:cubicBezTo>
                    <a:pt x="3570" y="914"/>
                    <a:pt x="3570" y="787"/>
                    <a:pt x="3491" y="709"/>
                  </a:cubicBezTo>
                  <a:lnTo>
                    <a:pt x="3215" y="433"/>
                  </a:lnTo>
                  <a:cubicBezTo>
                    <a:pt x="3177" y="395"/>
                    <a:pt x="3127" y="374"/>
                    <a:pt x="3074" y="374"/>
                  </a:cubicBezTo>
                  <a:cubicBezTo>
                    <a:pt x="3020" y="374"/>
                    <a:pt x="2970" y="395"/>
                    <a:pt x="2932" y="433"/>
                  </a:cubicBezTo>
                  <a:lnTo>
                    <a:pt x="2752" y="609"/>
                  </a:lnTo>
                  <a:cubicBezTo>
                    <a:pt x="2628" y="536"/>
                    <a:pt x="2493" y="479"/>
                    <a:pt x="2346" y="442"/>
                  </a:cubicBezTo>
                  <a:lnTo>
                    <a:pt x="2346" y="200"/>
                  </a:lnTo>
                  <a:cubicBezTo>
                    <a:pt x="2346" y="90"/>
                    <a:pt x="2264" y="0"/>
                    <a:pt x="2153" y="0"/>
                  </a:cubicBezTo>
                  <a:lnTo>
                    <a:pt x="1762" y="0"/>
                  </a:lnTo>
                  <a:cubicBezTo>
                    <a:pt x="1652" y="0"/>
                    <a:pt x="1560" y="90"/>
                    <a:pt x="1560" y="200"/>
                  </a:cubicBezTo>
                  <a:lnTo>
                    <a:pt x="1560" y="442"/>
                  </a:lnTo>
                  <a:cubicBezTo>
                    <a:pt x="1426" y="477"/>
                    <a:pt x="1294" y="531"/>
                    <a:pt x="1174" y="601"/>
                  </a:cubicBezTo>
                  <a:lnTo>
                    <a:pt x="1009" y="435"/>
                  </a:lnTo>
                  <a:cubicBezTo>
                    <a:pt x="930" y="357"/>
                    <a:pt x="804" y="357"/>
                    <a:pt x="726" y="435"/>
                  </a:cubicBezTo>
                  <a:lnTo>
                    <a:pt x="450" y="711"/>
                  </a:lnTo>
                  <a:cubicBezTo>
                    <a:pt x="372" y="789"/>
                    <a:pt x="372" y="916"/>
                    <a:pt x="450" y="994"/>
                  </a:cubicBezTo>
                  <a:lnTo>
                    <a:pt x="611" y="1155"/>
                  </a:lnTo>
                  <a:cubicBezTo>
                    <a:pt x="536" y="1280"/>
                    <a:pt x="478" y="1413"/>
                    <a:pt x="441" y="1560"/>
                  </a:cubicBezTo>
                  <a:lnTo>
                    <a:pt x="204" y="1560"/>
                  </a:lnTo>
                  <a:cubicBezTo>
                    <a:pt x="94" y="1560"/>
                    <a:pt x="0" y="1651"/>
                    <a:pt x="0" y="1761"/>
                  </a:cubicBezTo>
                  <a:lnTo>
                    <a:pt x="0" y="2152"/>
                  </a:lnTo>
                  <a:cubicBezTo>
                    <a:pt x="0" y="2263"/>
                    <a:pt x="94" y="2347"/>
                    <a:pt x="204" y="2347"/>
                  </a:cubicBezTo>
                  <a:lnTo>
                    <a:pt x="439" y="2347"/>
                  </a:lnTo>
                  <a:cubicBezTo>
                    <a:pt x="476" y="2493"/>
                    <a:pt x="534" y="2629"/>
                    <a:pt x="608" y="2754"/>
                  </a:cubicBezTo>
                  <a:lnTo>
                    <a:pt x="448" y="2916"/>
                  </a:lnTo>
                  <a:cubicBezTo>
                    <a:pt x="370" y="2994"/>
                    <a:pt x="370" y="3121"/>
                    <a:pt x="448" y="3199"/>
                  </a:cubicBezTo>
                  <a:lnTo>
                    <a:pt x="724" y="3476"/>
                  </a:lnTo>
                  <a:cubicBezTo>
                    <a:pt x="763" y="3515"/>
                    <a:pt x="815" y="3535"/>
                    <a:pt x="866" y="3535"/>
                  </a:cubicBezTo>
                  <a:cubicBezTo>
                    <a:pt x="917" y="3535"/>
                    <a:pt x="968" y="3515"/>
                    <a:pt x="1007" y="3476"/>
                  </a:cubicBezTo>
                  <a:lnTo>
                    <a:pt x="1167" y="3315"/>
                  </a:lnTo>
                  <a:cubicBezTo>
                    <a:pt x="1289" y="3386"/>
                    <a:pt x="1413" y="3441"/>
                    <a:pt x="1560" y="3478"/>
                  </a:cubicBezTo>
                  <a:lnTo>
                    <a:pt x="1560" y="3713"/>
                  </a:lnTo>
                  <a:cubicBezTo>
                    <a:pt x="1560" y="3824"/>
                    <a:pt x="1652" y="3920"/>
                    <a:pt x="1762" y="3920"/>
                  </a:cubicBezTo>
                  <a:lnTo>
                    <a:pt x="2153" y="3920"/>
                  </a:lnTo>
                  <a:cubicBezTo>
                    <a:pt x="2264" y="3920"/>
                    <a:pt x="2346" y="3824"/>
                    <a:pt x="2346" y="3713"/>
                  </a:cubicBezTo>
                  <a:lnTo>
                    <a:pt x="2346" y="3478"/>
                  </a:lnTo>
                  <a:cubicBezTo>
                    <a:pt x="2493" y="3440"/>
                    <a:pt x="2632" y="3381"/>
                    <a:pt x="2758" y="3306"/>
                  </a:cubicBezTo>
                  <a:lnTo>
                    <a:pt x="2932" y="3478"/>
                  </a:lnTo>
                  <a:cubicBezTo>
                    <a:pt x="2971" y="3518"/>
                    <a:pt x="3024" y="3537"/>
                    <a:pt x="3075" y="3537"/>
                  </a:cubicBezTo>
                  <a:cubicBezTo>
                    <a:pt x="3126" y="3537"/>
                    <a:pt x="3178" y="3518"/>
                    <a:pt x="3217" y="3478"/>
                  </a:cubicBezTo>
                  <a:lnTo>
                    <a:pt x="3493" y="3202"/>
                  </a:lnTo>
                  <a:cubicBezTo>
                    <a:pt x="3571" y="3124"/>
                    <a:pt x="3572" y="2997"/>
                    <a:pt x="3493" y="2919"/>
                  </a:cubicBezTo>
                  <a:lnTo>
                    <a:pt x="3317" y="2740"/>
                  </a:lnTo>
                  <a:cubicBezTo>
                    <a:pt x="3387" y="2619"/>
                    <a:pt x="3441" y="2493"/>
                    <a:pt x="3477" y="2347"/>
                  </a:cubicBezTo>
                  <a:lnTo>
                    <a:pt x="3717" y="2347"/>
                  </a:lnTo>
                  <a:cubicBezTo>
                    <a:pt x="3828" y="2347"/>
                    <a:pt x="3906" y="2263"/>
                    <a:pt x="3906" y="2152"/>
                  </a:cubicBezTo>
                  <a:lnTo>
                    <a:pt x="3906" y="1761"/>
                  </a:lnTo>
                  <a:cubicBezTo>
                    <a:pt x="3906" y="1651"/>
                    <a:pt x="3828" y="1560"/>
                    <a:pt x="3717" y="1560"/>
                  </a:cubicBezTo>
                  <a:close/>
                  <a:moveTo>
                    <a:pt x="2540" y="1960"/>
                  </a:moveTo>
                  <a:cubicBezTo>
                    <a:pt x="2540" y="2281"/>
                    <a:pt x="2279" y="2542"/>
                    <a:pt x="1958" y="2542"/>
                  </a:cubicBezTo>
                  <a:cubicBezTo>
                    <a:pt x="1637" y="2542"/>
                    <a:pt x="1376" y="2281"/>
                    <a:pt x="1376" y="1960"/>
                  </a:cubicBezTo>
                  <a:cubicBezTo>
                    <a:pt x="1376" y="1639"/>
                    <a:pt x="1637" y="1378"/>
                    <a:pt x="1958" y="1378"/>
                  </a:cubicBezTo>
                  <a:cubicBezTo>
                    <a:pt x="2279" y="1378"/>
                    <a:pt x="2540" y="1639"/>
                    <a:pt x="2540" y="19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1C666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40" name="合作QQ： 243001978"/>
          <p:cNvSpPr/>
          <p:nvPr/>
        </p:nvSpPr>
        <p:spPr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合作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QQ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243001978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4C5387-D6AD-A6F9-5D56-9A74B1B5A23A}"/>
              </a:ext>
            </a:extLst>
          </p:cNvPr>
          <p:cNvSpPr txBox="1"/>
          <p:nvPr/>
        </p:nvSpPr>
        <p:spPr>
          <a:xfrm>
            <a:off x="551825" y="1075782"/>
            <a:ext cx="11088350" cy="305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9059FD-C947-B1E6-0C4B-E8D725B908C8}"/>
              </a:ext>
            </a:extLst>
          </p:cNvPr>
          <p:cNvSpPr txBox="1"/>
          <p:nvPr/>
        </p:nvSpPr>
        <p:spPr>
          <a:xfrm>
            <a:off x="651216" y="5440629"/>
            <a:ext cx="11088350" cy="72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功能描述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查看画面中是否有人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2188DB-711C-CCB5-8DE6-26F796C46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3" y="1283949"/>
            <a:ext cx="5974484" cy="15092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5A475F1-CAB7-2151-DD13-33CFA4832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287" y="3001358"/>
            <a:ext cx="4169369" cy="23971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6DD5E49-E05A-3DA7-5BCE-7E2B8E777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460" y="1523836"/>
            <a:ext cx="5120106" cy="12544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D4BA90A-9833-BE6E-9572-BFB582A0A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093" y="2854679"/>
            <a:ext cx="4591691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7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4="http://schemas.microsoft.com/office/drawing/2010/main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81</Words>
  <Application>Microsoft Office PowerPoint</Application>
  <PresentationFormat>宽屏</PresentationFormat>
  <Paragraphs>60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等线</vt:lpstr>
      <vt:lpstr>等线 Light</vt:lpstr>
      <vt:lpstr>Arial</vt:lpstr>
      <vt:lpstr>Calibri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昊宇 王</dc:creator>
  <cp:lastModifiedBy>远卓 牛</cp:lastModifiedBy>
  <cp:revision>15</cp:revision>
  <dcterms:created xsi:type="dcterms:W3CDTF">2024-08-14T02:45:04Z</dcterms:created>
  <dcterms:modified xsi:type="dcterms:W3CDTF">2024-08-14T05:13:08Z</dcterms:modified>
</cp:coreProperties>
</file>